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2" r:id="rId2"/>
    <p:sldId id="256" r:id="rId3"/>
    <p:sldId id="257" r:id="rId4"/>
    <p:sldId id="260" r:id="rId5"/>
    <p:sldId id="261" r:id="rId6"/>
    <p:sldId id="264" r:id="rId7"/>
    <p:sldId id="265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F3174-F58E-AE05-60BE-E00EE1AD4CE0}" v="74" dt="2023-05-26T14:22:47.632"/>
    <p1510:client id="{FFD7D764-03AE-4ACD-9C59-945C303DB1B4}" v="213" dt="2023-05-26T13:59:06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CAMARGO DE FARIAS" userId="S::farias.samuel@alunoescolassociais.org.br::ac33a998-4bbe-4acc-822b-c3273ef0bc7c" providerId="AD" clId="Web-{E36F3174-F58E-AE05-60BE-E00EE1AD4CE0}"/>
    <pc:docChg chg="modSld">
      <pc:chgData name="SAMUEL CAMARGO DE FARIAS" userId="S::farias.samuel@alunoescolassociais.org.br::ac33a998-4bbe-4acc-822b-c3273ef0bc7c" providerId="AD" clId="Web-{E36F3174-F58E-AE05-60BE-E00EE1AD4CE0}" dt="2023-05-26T14:22:47.632" v="57" actId="1076"/>
      <pc:docMkLst>
        <pc:docMk/>
      </pc:docMkLst>
      <pc:sldChg chg="addSp delSp modSp">
        <pc:chgData name="SAMUEL CAMARGO DE FARIAS" userId="S::farias.samuel@alunoescolassociais.org.br::ac33a998-4bbe-4acc-822b-c3273ef0bc7c" providerId="AD" clId="Web-{E36F3174-F58E-AE05-60BE-E00EE1AD4CE0}" dt="2023-05-26T14:22:47.632" v="57" actId="1076"/>
        <pc:sldMkLst>
          <pc:docMk/>
          <pc:sldMk cId="2965110631" sldId="257"/>
        </pc:sldMkLst>
        <pc:spChg chg="mod">
          <ac:chgData name="SAMUEL CAMARGO DE FARIAS" userId="S::farias.samuel@alunoescolassociais.org.br::ac33a998-4bbe-4acc-822b-c3273ef0bc7c" providerId="AD" clId="Web-{E36F3174-F58E-AE05-60BE-E00EE1AD4CE0}" dt="2023-05-26T14:02:25.083" v="13" actId="20577"/>
          <ac:spMkLst>
            <pc:docMk/>
            <pc:sldMk cId="2965110631" sldId="257"/>
            <ac:spMk id="4" creationId="{77B9F48A-E0E0-A650-72B8-8C7BA6337C28}"/>
          </ac:spMkLst>
        </pc:spChg>
        <pc:picChg chg="add del">
          <ac:chgData name="SAMUEL CAMARGO DE FARIAS" userId="S::farias.samuel@alunoescolassociais.org.br::ac33a998-4bbe-4acc-822b-c3273ef0bc7c" providerId="AD" clId="Web-{E36F3174-F58E-AE05-60BE-E00EE1AD4CE0}" dt="2023-05-26T14:22:23.147" v="54"/>
          <ac:picMkLst>
            <pc:docMk/>
            <pc:sldMk cId="2965110631" sldId="257"/>
            <ac:picMk id="2" creationId="{4016018E-68B5-7EBE-C3FC-993B30C1AFA9}"/>
          </ac:picMkLst>
        </pc:picChg>
        <pc:picChg chg="add mod">
          <ac:chgData name="SAMUEL CAMARGO DE FARIAS" userId="S::farias.samuel@alunoescolassociais.org.br::ac33a998-4bbe-4acc-822b-c3273ef0bc7c" providerId="AD" clId="Web-{E36F3174-F58E-AE05-60BE-E00EE1AD4CE0}" dt="2023-05-26T14:22:47.632" v="57" actId="1076"/>
          <ac:picMkLst>
            <pc:docMk/>
            <pc:sldMk cId="2965110631" sldId="257"/>
            <ac:picMk id="5" creationId="{4DF87AA1-2A97-2631-CDE5-EA2CFF2EB33F}"/>
          </ac:picMkLst>
        </pc:picChg>
      </pc:sldChg>
      <pc:sldChg chg="addSp delSp modSp">
        <pc:chgData name="SAMUEL CAMARGO DE FARIAS" userId="S::farias.samuel@alunoescolassociais.org.br::ac33a998-4bbe-4acc-822b-c3273ef0bc7c" providerId="AD" clId="Web-{E36F3174-F58E-AE05-60BE-E00EE1AD4CE0}" dt="2023-05-26T14:19:49.409" v="48"/>
        <pc:sldMkLst>
          <pc:docMk/>
          <pc:sldMk cId="2647366691" sldId="260"/>
        </pc:sldMkLst>
        <pc:spChg chg="ord">
          <ac:chgData name="SAMUEL CAMARGO DE FARIAS" userId="S::farias.samuel@alunoescolassociais.org.br::ac33a998-4bbe-4acc-822b-c3273ef0bc7c" providerId="AD" clId="Web-{E36F3174-F58E-AE05-60BE-E00EE1AD4CE0}" dt="2023-05-26T14:19:49.409" v="48"/>
          <ac:spMkLst>
            <pc:docMk/>
            <pc:sldMk cId="2647366691" sldId="260"/>
            <ac:spMk id="12" creationId="{9D25F302-27C5-414F-97F8-6EA0A6C028BA}"/>
          </ac:spMkLst>
        </pc:spChg>
        <pc:picChg chg="mod">
          <ac:chgData name="SAMUEL CAMARGO DE FARIAS" userId="S::farias.samuel@alunoescolassociais.org.br::ac33a998-4bbe-4acc-822b-c3273ef0bc7c" providerId="AD" clId="Web-{E36F3174-F58E-AE05-60BE-E00EE1AD4CE0}" dt="2023-05-26T14:18:01.577" v="33" actId="1076"/>
          <ac:picMkLst>
            <pc:docMk/>
            <pc:sldMk cId="2647366691" sldId="260"/>
            <ac:picMk id="2" creationId="{5AA41C24-27FB-072F-22D9-67EA75F8A937}"/>
          </ac:picMkLst>
        </pc:picChg>
        <pc:picChg chg="del mod">
          <ac:chgData name="SAMUEL CAMARGO DE FARIAS" userId="S::farias.samuel@alunoescolassociais.org.br::ac33a998-4bbe-4acc-822b-c3273ef0bc7c" providerId="AD" clId="Web-{E36F3174-F58E-AE05-60BE-E00EE1AD4CE0}" dt="2023-05-26T14:19:16.642" v="45"/>
          <ac:picMkLst>
            <pc:docMk/>
            <pc:sldMk cId="2647366691" sldId="260"/>
            <ac:picMk id="5" creationId="{C70089B4-AAE8-5AD5-F0FA-061837729CF6}"/>
          </ac:picMkLst>
        </pc:picChg>
        <pc:picChg chg="mod">
          <ac:chgData name="SAMUEL CAMARGO DE FARIAS" userId="S::farias.samuel@alunoescolassociais.org.br::ac33a998-4bbe-4acc-822b-c3273ef0bc7c" providerId="AD" clId="Web-{E36F3174-F58E-AE05-60BE-E00EE1AD4CE0}" dt="2023-05-26T14:17:57.062" v="32" actId="1076"/>
          <ac:picMkLst>
            <pc:docMk/>
            <pc:sldMk cId="2647366691" sldId="260"/>
            <ac:picMk id="8" creationId="{7E2BEA5E-9707-E8F1-376F-C895AC7EB7AB}"/>
          </ac:picMkLst>
        </pc:picChg>
        <pc:picChg chg="add mod ord">
          <ac:chgData name="SAMUEL CAMARGO DE FARIAS" userId="S::farias.samuel@alunoescolassociais.org.br::ac33a998-4bbe-4acc-822b-c3273ef0bc7c" providerId="AD" clId="Web-{E36F3174-F58E-AE05-60BE-E00EE1AD4CE0}" dt="2023-05-26T14:19:29.533" v="47"/>
          <ac:picMkLst>
            <pc:docMk/>
            <pc:sldMk cId="2647366691" sldId="260"/>
            <ac:picMk id="9" creationId="{DD8D49DE-A54B-D2E6-F69D-EF6937BD92CD}"/>
          </ac:picMkLst>
        </pc:picChg>
      </pc:sldChg>
      <pc:sldChg chg="addSp delSp modSp">
        <pc:chgData name="SAMUEL CAMARGO DE FARIAS" userId="S::farias.samuel@alunoescolassociais.org.br::ac33a998-4bbe-4acc-822b-c3273ef0bc7c" providerId="AD" clId="Web-{E36F3174-F58E-AE05-60BE-E00EE1AD4CE0}" dt="2023-05-26T14:16:07.074" v="26" actId="14100"/>
        <pc:sldMkLst>
          <pc:docMk/>
          <pc:sldMk cId="894141082" sldId="261"/>
        </pc:sldMkLst>
        <pc:picChg chg="add mod modCrop">
          <ac:chgData name="SAMUEL CAMARGO DE FARIAS" userId="S::farias.samuel@alunoescolassociais.org.br::ac33a998-4bbe-4acc-822b-c3273ef0bc7c" providerId="AD" clId="Web-{E36F3174-F58E-AE05-60BE-E00EE1AD4CE0}" dt="2023-05-26T14:16:07.074" v="26" actId="14100"/>
          <ac:picMkLst>
            <pc:docMk/>
            <pc:sldMk cId="894141082" sldId="261"/>
            <ac:picMk id="2" creationId="{0914D620-D7B8-4751-D8C5-A2C0C3621EC7}"/>
          </ac:picMkLst>
        </pc:picChg>
        <pc:picChg chg="del">
          <ac:chgData name="SAMUEL CAMARGO DE FARIAS" userId="S::farias.samuel@alunoescolassociais.org.br::ac33a998-4bbe-4acc-822b-c3273ef0bc7c" providerId="AD" clId="Web-{E36F3174-F58E-AE05-60BE-E00EE1AD4CE0}" dt="2023-05-26T14:14:48.916" v="18"/>
          <ac:picMkLst>
            <pc:docMk/>
            <pc:sldMk cId="894141082" sldId="261"/>
            <ac:picMk id="9" creationId="{8E243717-E94C-84F2-FCD0-6E30D626FEFB}"/>
          </ac:picMkLst>
        </pc:picChg>
      </pc:sldChg>
    </pc:docChg>
  </pc:docChgLst>
  <pc:docChgLst>
    <pc:chgData name="SAMUEL CAMARGO DE FARIAS" userId="S::farias.samuel@alunoescolassociais.org.br::ac33a998-4bbe-4acc-822b-c3273ef0bc7c" providerId="AD" clId="Web-{A68C4061-69E9-3A75-823C-6F741CC9B610}"/>
    <pc:docChg chg="addSld delSld modSld">
      <pc:chgData name="SAMUEL CAMARGO DE FARIAS" userId="S::farias.samuel@alunoescolassociais.org.br::ac33a998-4bbe-4acc-822b-c3273ef0bc7c" providerId="AD" clId="Web-{A68C4061-69E9-3A75-823C-6F741CC9B610}" dt="2023-05-25T00:09:11.590" v="292" actId="20577"/>
      <pc:docMkLst>
        <pc:docMk/>
      </pc:docMkLst>
      <pc:sldChg chg="modSp">
        <pc:chgData name="SAMUEL CAMARGO DE FARIAS" userId="S::farias.samuel@alunoescolassociais.org.br::ac33a998-4bbe-4acc-822b-c3273ef0bc7c" providerId="AD" clId="Web-{A68C4061-69E9-3A75-823C-6F741CC9B610}" dt="2023-05-25T00:09:11.590" v="292" actId="20577"/>
        <pc:sldMkLst>
          <pc:docMk/>
          <pc:sldMk cId="2965110631" sldId="257"/>
        </pc:sldMkLst>
        <pc:spChg chg="mod">
          <ac:chgData name="SAMUEL CAMARGO DE FARIAS" userId="S::farias.samuel@alunoescolassociais.org.br::ac33a998-4bbe-4acc-822b-c3273ef0bc7c" providerId="AD" clId="Web-{A68C4061-69E9-3A75-823C-6F741CC9B610}" dt="2023-05-25T00:09:11.590" v="292" actId="20577"/>
          <ac:spMkLst>
            <pc:docMk/>
            <pc:sldMk cId="2965110631" sldId="257"/>
            <ac:spMk id="4" creationId="{77B9F48A-E0E0-A650-72B8-8C7BA6337C28}"/>
          </ac:spMkLst>
        </pc:spChg>
      </pc:sldChg>
      <pc:sldChg chg="del">
        <pc:chgData name="SAMUEL CAMARGO DE FARIAS" userId="S::farias.samuel@alunoescolassociais.org.br::ac33a998-4bbe-4acc-822b-c3273ef0bc7c" providerId="AD" clId="Web-{A68C4061-69E9-3A75-823C-6F741CC9B610}" dt="2023-05-25T00:07:38.557" v="278"/>
        <pc:sldMkLst>
          <pc:docMk/>
          <pc:sldMk cId="2930854379" sldId="258"/>
        </pc:sldMkLst>
      </pc:sldChg>
      <pc:sldChg chg="addSp delSp modSp">
        <pc:chgData name="SAMUEL CAMARGO DE FARIAS" userId="S::farias.samuel@alunoescolassociais.org.br::ac33a998-4bbe-4acc-822b-c3273ef0bc7c" providerId="AD" clId="Web-{A68C4061-69E9-3A75-823C-6F741CC9B610}" dt="2023-05-24T23:59:22.187" v="148" actId="20577"/>
        <pc:sldMkLst>
          <pc:docMk/>
          <pc:sldMk cId="249529205" sldId="264"/>
        </pc:sldMkLst>
        <pc:spChg chg="mod">
          <ac:chgData name="SAMUEL CAMARGO DE FARIAS" userId="S::farias.samuel@alunoescolassociais.org.br::ac33a998-4bbe-4acc-822b-c3273ef0bc7c" providerId="AD" clId="Web-{A68C4061-69E9-3A75-823C-6F741CC9B610}" dt="2023-05-24T23:59:22.187" v="148" actId="20577"/>
          <ac:spMkLst>
            <pc:docMk/>
            <pc:sldMk cId="249529205" sldId="264"/>
            <ac:spMk id="3" creationId="{420EA158-8174-1837-FA5E-0055B73765FC}"/>
          </ac:spMkLst>
        </pc:spChg>
        <pc:spChg chg="mod">
          <ac:chgData name="SAMUEL CAMARGO DE FARIAS" userId="S::farias.samuel@alunoescolassociais.org.br::ac33a998-4bbe-4acc-822b-c3273ef0bc7c" providerId="AD" clId="Web-{A68C4061-69E9-3A75-823C-6F741CC9B610}" dt="2023-05-24T23:58:14.014" v="135" actId="20577"/>
          <ac:spMkLst>
            <pc:docMk/>
            <pc:sldMk cId="249529205" sldId="264"/>
            <ac:spMk id="4" creationId="{77B9F48A-E0E0-A650-72B8-8C7BA6337C28}"/>
          </ac:spMkLst>
        </pc:spChg>
        <pc:picChg chg="add del mod">
          <ac:chgData name="SAMUEL CAMARGO DE FARIAS" userId="S::farias.samuel@alunoescolassociais.org.br::ac33a998-4bbe-4acc-822b-c3273ef0bc7c" providerId="AD" clId="Web-{A68C4061-69E9-3A75-823C-6F741CC9B610}" dt="2023-05-24T23:51:54.381" v="4"/>
          <ac:picMkLst>
            <pc:docMk/>
            <pc:sldMk cId="249529205" sldId="264"/>
            <ac:picMk id="2" creationId="{D6F91AF2-614B-A859-84C0-99C9D291031A}"/>
          </ac:picMkLst>
        </pc:picChg>
      </pc:sldChg>
      <pc:sldChg chg="new del">
        <pc:chgData name="SAMUEL CAMARGO DE FARIAS" userId="S::farias.samuel@alunoescolassociais.org.br::ac33a998-4bbe-4acc-822b-c3273ef0bc7c" providerId="AD" clId="Web-{A68C4061-69E9-3A75-823C-6F741CC9B610}" dt="2023-05-24T23:58:26.577" v="137"/>
        <pc:sldMkLst>
          <pc:docMk/>
          <pc:sldMk cId="1422098422" sldId="265"/>
        </pc:sldMkLst>
      </pc:sldChg>
      <pc:sldChg chg="addSp delSp modSp add replId addAnim delAnim">
        <pc:chgData name="SAMUEL CAMARGO DE FARIAS" userId="S::farias.samuel@alunoescolassociais.org.br::ac33a998-4bbe-4acc-822b-c3273ef0bc7c" providerId="AD" clId="Web-{A68C4061-69E9-3A75-823C-6F741CC9B610}" dt="2023-05-25T00:07:16.088" v="277" actId="1076"/>
        <pc:sldMkLst>
          <pc:docMk/>
          <pc:sldMk cId="2721144647" sldId="265"/>
        </pc:sldMkLst>
        <pc:spChg chg="mod">
          <ac:chgData name="SAMUEL CAMARGO DE FARIAS" userId="S::farias.samuel@alunoescolassociais.org.br::ac33a998-4bbe-4acc-822b-c3273ef0bc7c" providerId="AD" clId="Web-{A68C4061-69E9-3A75-823C-6F741CC9B610}" dt="2023-05-25T00:02:10.972" v="192" actId="1076"/>
          <ac:spMkLst>
            <pc:docMk/>
            <pc:sldMk cId="2721144647" sldId="265"/>
            <ac:spMk id="3" creationId="{420EA158-8174-1837-FA5E-0055B73765FC}"/>
          </ac:spMkLst>
        </pc:spChg>
        <pc:spChg chg="mod">
          <ac:chgData name="SAMUEL CAMARGO DE FARIAS" userId="S::farias.samuel@alunoescolassociais.org.br::ac33a998-4bbe-4acc-822b-c3273ef0bc7c" providerId="AD" clId="Web-{A68C4061-69E9-3A75-823C-6F741CC9B610}" dt="2023-05-25T00:07:16.088" v="277" actId="1076"/>
          <ac:spMkLst>
            <pc:docMk/>
            <pc:sldMk cId="2721144647" sldId="265"/>
            <ac:spMk id="4" creationId="{77B9F48A-E0E0-A650-72B8-8C7BA6337C28}"/>
          </ac:spMkLst>
        </pc:spChg>
        <pc:spChg chg="del">
          <ac:chgData name="SAMUEL CAMARGO DE FARIAS" userId="S::farias.samuel@alunoescolassociais.org.br::ac33a998-4bbe-4acc-822b-c3273ef0bc7c" providerId="AD" clId="Web-{A68C4061-69E9-3A75-823C-6F741CC9B610}" dt="2023-05-25T00:01:36.987" v="190"/>
          <ac:spMkLst>
            <pc:docMk/>
            <pc:sldMk cId="2721144647" sldId="265"/>
            <ac:spMk id="12" creationId="{9D25F302-27C5-414F-97F8-6EA0A6C028BA}"/>
          </ac:spMkLst>
        </pc:spChg>
        <pc:spChg chg="del">
          <ac:chgData name="SAMUEL CAMARGO DE FARIAS" userId="S::farias.samuel@alunoescolassociais.org.br::ac33a998-4bbe-4acc-822b-c3273ef0bc7c" providerId="AD" clId="Web-{A68C4061-69E9-3A75-823C-6F741CC9B610}" dt="2023-05-25T00:01:36.987" v="190"/>
          <ac:spMkLst>
            <pc:docMk/>
            <pc:sldMk cId="2721144647" sldId="265"/>
            <ac:spMk id="13" creationId="{830A36F8-48C2-4842-A87B-8CE8DF4E7FD2}"/>
          </ac:spMkLst>
        </pc:spChg>
        <pc:spChg chg="del">
          <ac:chgData name="SAMUEL CAMARGO DE FARIAS" userId="S::farias.samuel@alunoescolassociais.org.br::ac33a998-4bbe-4acc-822b-c3273ef0bc7c" providerId="AD" clId="Web-{A68C4061-69E9-3A75-823C-6F741CC9B610}" dt="2023-05-25T00:01:36.987" v="190"/>
          <ac:spMkLst>
            <pc:docMk/>
            <pc:sldMk cId="2721144647" sldId="265"/>
            <ac:spMk id="14" creationId="{7F488E8B-4E1E-4402-8935-D4E6C02615C7}"/>
          </ac:spMkLst>
        </pc:spChg>
        <pc:spChg chg="add">
          <ac:chgData name="SAMUEL CAMARGO DE FARIAS" userId="S::farias.samuel@alunoescolassociais.org.br::ac33a998-4bbe-4acc-822b-c3273ef0bc7c" providerId="AD" clId="Web-{A68C4061-69E9-3A75-823C-6F741CC9B610}" dt="2023-05-25T00:01:36.987" v="190"/>
          <ac:spMkLst>
            <pc:docMk/>
            <pc:sldMk cId="2721144647" sldId="265"/>
            <ac:spMk id="21" creationId="{9D25F302-27C5-414F-97F8-6EA0A6C028BA}"/>
          </ac:spMkLst>
        </pc:spChg>
        <pc:spChg chg="add">
          <ac:chgData name="SAMUEL CAMARGO DE FARIAS" userId="S::farias.samuel@alunoescolassociais.org.br::ac33a998-4bbe-4acc-822b-c3273ef0bc7c" providerId="AD" clId="Web-{A68C4061-69E9-3A75-823C-6F741CC9B610}" dt="2023-05-25T00:01:36.987" v="190"/>
          <ac:spMkLst>
            <pc:docMk/>
            <pc:sldMk cId="2721144647" sldId="265"/>
            <ac:spMk id="23" creationId="{830A36F8-48C2-4842-A87B-8CE8DF4E7FD2}"/>
          </ac:spMkLst>
        </pc:spChg>
        <pc:spChg chg="add">
          <ac:chgData name="SAMUEL CAMARGO DE FARIAS" userId="S::farias.samuel@alunoescolassociais.org.br::ac33a998-4bbe-4acc-822b-c3273ef0bc7c" providerId="AD" clId="Web-{A68C4061-69E9-3A75-823C-6F741CC9B610}" dt="2023-05-25T00:01:36.987" v="190"/>
          <ac:spMkLst>
            <pc:docMk/>
            <pc:sldMk cId="2721144647" sldId="265"/>
            <ac:spMk id="25" creationId="{7F488E8B-4E1E-4402-8935-D4E6C02615C7}"/>
          </ac:spMkLst>
        </pc:spChg>
        <pc:picChg chg="del">
          <ac:chgData name="SAMUEL CAMARGO DE FARIAS" userId="S::farias.samuel@alunoescolassociais.org.br::ac33a998-4bbe-4acc-822b-c3273ef0bc7c" providerId="AD" clId="Web-{A68C4061-69E9-3A75-823C-6F741CC9B610}" dt="2023-05-24T23:58:34.718" v="139"/>
          <ac:picMkLst>
            <pc:docMk/>
            <pc:sldMk cId="2721144647" sldId="265"/>
            <ac:picMk id="2" creationId="{D6F91AF2-614B-A859-84C0-99C9D291031A}"/>
          </ac:picMkLst>
        </pc:picChg>
        <pc:picChg chg="del">
          <ac:chgData name="SAMUEL CAMARGO DE FARIAS" userId="S::farias.samuel@alunoescolassociais.org.br::ac33a998-4bbe-4acc-822b-c3273ef0bc7c" providerId="AD" clId="Web-{A68C4061-69E9-3A75-823C-6F741CC9B610}" dt="2023-05-24T23:58:36.124" v="140"/>
          <ac:picMkLst>
            <pc:docMk/>
            <pc:sldMk cId="2721144647" sldId="265"/>
            <ac:picMk id="5" creationId="{45B140B4-89B3-CD79-F8FC-EEF4BA34DA76}"/>
          </ac:picMkLst>
        </pc:picChg>
        <pc:picChg chg="add">
          <ac:chgData name="SAMUEL CAMARGO DE FARIAS" userId="S::farias.samuel@alunoescolassociais.org.br::ac33a998-4bbe-4acc-822b-c3273ef0bc7c" providerId="AD" clId="Web-{A68C4061-69E9-3A75-823C-6F741CC9B610}" dt="2023-05-25T00:01:36.987" v="190"/>
          <ac:picMkLst>
            <pc:docMk/>
            <pc:sldMk cId="2721144647" sldId="265"/>
            <ac:picMk id="18" creationId="{8F7291DE-FF0A-7873-CFD7-118E07DA2DB8}"/>
          </ac:picMkLst>
        </pc:picChg>
      </pc:sldChg>
    </pc:docChg>
  </pc:docChgLst>
  <pc:docChgLst>
    <pc:chgData name="MIGUEL SILVA LUCIANO" userId="S::miguel.luciano@alunoescolassociais.org.br::afbe2066-9e63-4147-8b18-95c0cae4ed52" providerId="AD" clId="Web-{39D2B2C8-62D1-478A-A051-8CC70B375482}"/>
    <pc:docChg chg="addSld modSld">
      <pc:chgData name="MIGUEL SILVA LUCIANO" userId="S::miguel.luciano@alunoescolassociais.org.br::afbe2066-9e63-4147-8b18-95c0cae4ed52" providerId="AD" clId="Web-{39D2B2C8-62D1-478A-A051-8CC70B375482}" dt="2023-05-24T10:46:06.601" v="272" actId="20577"/>
      <pc:docMkLst>
        <pc:docMk/>
      </pc:docMkLst>
      <pc:sldChg chg="addSp delSp modSp new mod setBg">
        <pc:chgData name="MIGUEL SILVA LUCIANO" userId="S::miguel.luciano@alunoescolassociais.org.br::afbe2066-9e63-4147-8b18-95c0cae4ed52" providerId="AD" clId="Web-{39D2B2C8-62D1-478A-A051-8CC70B375482}" dt="2023-05-24T10:33:22.021" v="72" actId="20577"/>
        <pc:sldMkLst>
          <pc:docMk/>
          <pc:sldMk cId="2930854379" sldId="258"/>
        </pc:sldMkLst>
        <pc:spChg chg="mod">
          <ac:chgData name="MIGUEL SILVA LUCIANO" userId="S::miguel.luciano@alunoescolassociais.org.br::afbe2066-9e63-4147-8b18-95c0cae4ed52" providerId="AD" clId="Web-{39D2B2C8-62D1-478A-A051-8CC70B375482}" dt="2023-05-24T10:30:30.666" v="8"/>
          <ac:spMkLst>
            <pc:docMk/>
            <pc:sldMk cId="2930854379" sldId="258"/>
            <ac:spMk id="2" creationId="{FE6142F1-3519-E9FE-4747-A61727DDAA71}"/>
          </ac:spMkLst>
        </pc:spChg>
        <pc:spChg chg="del">
          <ac:chgData name="MIGUEL SILVA LUCIANO" userId="S::miguel.luciano@alunoescolassociais.org.br::afbe2066-9e63-4147-8b18-95c0cae4ed52" providerId="AD" clId="Web-{39D2B2C8-62D1-478A-A051-8CC70B375482}" dt="2023-05-24T10:30:16.353" v="7"/>
          <ac:spMkLst>
            <pc:docMk/>
            <pc:sldMk cId="2930854379" sldId="258"/>
            <ac:spMk id="3" creationId="{6BDC31DA-35EE-0376-EEE5-3438A1AAD9BF}"/>
          </ac:spMkLst>
        </pc:spChg>
        <pc:spChg chg="add mod">
          <ac:chgData name="MIGUEL SILVA LUCIANO" userId="S::miguel.luciano@alunoescolassociais.org.br::afbe2066-9e63-4147-8b18-95c0cae4ed52" providerId="AD" clId="Web-{39D2B2C8-62D1-478A-A051-8CC70B375482}" dt="2023-05-24T10:33:22.021" v="72" actId="20577"/>
          <ac:spMkLst>
            <pc:docMk/>
            <pc:sldMk cId="2930854379" sldId="258"/>
            <ac:spMk id="8" creationId="{B8EE4578-F4D2-90A1-BB0A-FAAD6F4C84C2}"/>
          </ac:spMkLst>
        </pc:spChg>
        <pc:spChg chg="add">
          <ac:chgData name="MIGUEL SILVA LUCIANO" userId="S::miguel.luciano@alunoescolassociais.org.br::afbe2066-9e63-4147-8b18-95c0cae4ed52" providerId="AD" clId="Web-{39D2B2C8-62D1-478A-A051-8CC70B375482}" dt="2023-05-24T10:30:30.666" v="8"/>
          <ac:spMkLst>
            <pc:docMk/>
            <pc:sldMk cId="2930854379" sldId="258"/>
            <ac:spMk id="11" creationId="{B95B9BA8-1D69-4796-85F5-B6D0BD52354B}"/>
          </ac:spMkLst>
        </pc:spChg>
        <pc:grpChg chg="add">
          <ac:chgData name="MIGUEL SILVA LUCIANO" userId="S::miguel.luciano@alunoescolassociais.org.br::afbe2066-9e63-4147-8b18-95c0cae4ed52" providerId="AD" clId="Web-{39D2B2C8-62D1-478A-A051-8CC70B375482}" dt="2023-05-24T10:30:30.666" v="8"/>
          <ac:grpSpMkLst>
            <pc:docMk/>
            <pc:sldMk cId="2930854379" sldId="258"/>
            <ac:grpSpMk id="13" creationId="{0EAC7AFE-68C0-41EB-A1C7-108E60D7C338}"/>
          </ac:grpSpMkLst>
        </pc:grpChg>
        <pc:picChg chg="add mod ord">
          <ac:chgData name="MIGUEL SILVA LUCIANO" userId="S::miguel.luciano@alunoescolassociais.org.br::afbe2066-9e63-4147-8b18-95c0cae4ed52" providerId="AD" clId="Web-{39D2B2C8-62D1-478A-A051-8CC70B375482}" dt="2023-05-24T10:30:30.666" v="8"/>
          <ac:picMkLst>
            <pc:docMk/>
            <pc:sldMk cId="2930854379" sldId="258"/>
            <ac:picMk id="4" creationId="{6D7B2AA1-4974-FD84-CF81-8E70F0E0C126}"/>
          </ac:picMkLst>
        </pc:picChg>
      </pc:sldChg>
      <pc:sldChg chg="addSp delSp modSp add replId">
        <pc:chgData name="MIGUEL SILVA LUCIANO" userId="S::miguel.luciano@alunoescolassociais.org.br::afbe2066-9e63-4147-8b18-95c0cae4ed52" providerId="AD" clId="Web-{39D2B2C8-62D1-478A-A051-8CC70B375482}" dt="2023-05-24T10:42:22.430" v="196" actId="20577"/>
        <pc:sldMkLst>
          <pc:docMk/>
          <pc:sldMk cId="2854861810" sldId="259"/>
        </pc:sldMkLst>
        <pc:spChg chg="mod">
          <ac:chgData name="MIGUEL SILVA LUCIANO" userId="S::miguel.luciano@alunoescolassociais.org.br::afbe2066-9e63-4147-8b18-95c0cae4ed52" providerId="AD" clId="Web-{39D2B2C8-62D1-478A-A051-8CC70B375482}" dt="2023-05-24T10:35:26.935" v="110"/>
          <ac:spMkLst>
            <pc:docMk/>
            <pc:sldMk cId="2854861810" sldId="259"/>
            <ac:spMk id="2" creationId="{FE6142F1-3519-E9FE-4747-A61727DDAA71}"/>
          </ac:spMkLst>
        </pc:spChg>
        <pc:spChg chg="del mod">
          <ac:chgData name="MIGUEL SILVA LUCIANO" userId="S::miguel.luciano@alunoescolassociais.org.br::afbe2066-9e63-4147-8b18-95c0cae4ed52" providerId="AD" clId="Web-{39D2B2C8-62D1-478A-A051-8CC70B375482}" dt="2023-05-24T10:35:23.200" v="109"/>
          <ac:spMkLst>
            <pc:docMk/>
            <pc:sldMk cId="2854861810" sldId="259"/>
            <ac:spMk id="8" creationId="{B8EE4578-F4D2-90A1-BB0A-FAAD6F4C84C2}"/>
          </ac:spMkLst>
        </pc:spChg>
        <pc:spChg chg="del">
          <ac:chgData name="MIGUEL SILVA LUCIANO" userId="S::miguel.luciano@alunoescolassociais.org.br::afbe2066-9e63-4147-8b18-95c0cae4ed52" providerId="AD" clId="Web-{39D2B2C8-62D1-478A-A051-8CC70B375482}" dt="2023-05-24T10:35:26.935" v="110"/>
          <ac:spMkLst>
            <pc:docMk/>
            <pc:sldMk cId="2854861810" sldId="259"/>
            <ac:spMk id="11" creationId="{B95B9BA8-1D69-4796-85F5-B6D0BD52354B}"/>
          </ac:spMkLst>
        </pc:spChg>
        <pc:spChg chg="add mod">
          <ac:chgData name="MIGUEL SILVA LUCIANO" userId="S::miguel.luciano@alunoescolassociais.org.br::afbe2066-9e63-4147-8b18-95c0cae4ed52" providerId="AD" clId="Web-{39D2B2C8-62D1-478A-A051-8CC70B375482}" dt="2023-05-24T10:42:22.430" v="196" actId="20577"/>
          <ac:spMkLst>
            <pc:docMk/>
            <pc:sldMk cId="2854861810" sldId="259"/>
            <ac:spMk id="19" creationId="{CE4E0910-B968-6558-3D54-707A2EC5D587}"/>
          </ac:spMkLst>
        </pc:spChg>
        <pc:spChg chg="add">
          <ac:chgData name="MIGUEL SILVA LUCIANO" userId="S::miguel.luciano@alunoescolassociais.org.br::afbe2066-9e63-4147-8b18-95c0cae4ed52" providerId="AD" clId="Web-{39D2B2C8-62D1-478A-A051-8CC70B375482}" dt="2023-05-24T10:35:26.935" v="110"/>
          <ac:spMkLst>
            <pc:docMk/>
            <pc:sldMk cId="2854861810" sldId="259"/>
            <ac:spMk id="22" creationId="{B95B9BA8-1D69-4796-85F5-B6D0BD52354B}"/>
          </ac:spMkLst>
        </pc:spChg>
        <pc:grpChg chg="del">
          <ac:chgData name="MIGUEL SILVA LUCIANO" userId="S::miguel.luciano@alunoescolassociais.org.br::afbe2066-9e63-4147-8b18-95c0cae4ed52" providerId="AD" clId="Web-{39D2B2C8-62D1-478A-A051-8CC70B375482}" dt="2023-05-24T10:35:26.935" v="110"/>
          <ac:grpSpMkLst>
            <pc:docMk/>
            <pc:sldMk cId="2854861810" sldId="259"/>
            <ac:grpSpMk id="13" creationId="{0EAC7AFE-68C0-41EB-A1C7-108E60D7C338}"/>
          </ac:grpSpMkLst>
        </pc:grpChg>
        <pc:grpChg chg="add">
          <ac:chgData name="MIGUEL SILVA LUCIANO" userId="S::miguel.luciano@alunoescolassociais.org.br::afbe2066-9e63-4147-8b18-95c0cae4ed52" providerId="AD" clId="Web-{39D2B2C8-62D1-478A-A051-8CC70B375482}" dt="2023-05-24T10:35:26.935" v="110"/>
          <ac:grpSpMkLst>
            <pc:docMk/>
            <pc:sldMk cId="2854861810" sldId="259"/>
            <ac:grpSpMk id="24" creationId="{0EAC7AFE-68C0-41EB-A1C7-108E60D7C338}"/>
          </ac:grpSpMkLst>
        </pc:grpChg>
        <pc:picChg chg="add mod ord">
          <ac:chgData name="MIGUEL SILVA LUCIANO" userId="S::miguel.luciano@alunoescolassociais.org.br::afbe2066-9e63-4147-8b18-95c0cae4ed52" providerId="AD" clId="Web-{39D2B2C8-62D1-478A-A051-8CC70B375482}" dt="2023-05-24T10:35:26.935" v="110"/>
          <ac:picMkLst>
            <pc:docMk/>
            <pc:sldMk cId="2854861810" sldId="259"/>
            <ac:picMk id="3" creationId="{D8E711A0-AB3D-B724-73F0-0EFBB2229B10}"/>
          </ac:picMkLst>
        </pc:picChg>
        <pc:picChg chg="del">
          <ac:chgData name="MIGUEL SILVA LUCIANO" userId="S::miguel.luciano@alunoescolassociais.org.br::afbe2066-9e63-4147-8b18-95c0cae4ed52" providerId="AD" clId="Web-{39D2B2C8-62D1-478A-A051-8CC70B375482}" dt="2023-05-24T10:33:29.865" v="74"/>
          <ac:picMkLst>
            <pc:docMk/>
            <pc:sldMk cId="2854861810" sldId="259"/>
            <ac:picMk id="4" creationId="{6D7B2AA1-4974-FD84-CF81-8E70F0E0C126}"/>
          </ac:picMkLst>
        </pc:picChg>
      </pc:sldChg>
      <pc:sldChg chg="addSp delSp modSp add replId">
        <pc:chgData name="MIGUEL SILVA LUCIANO" userId="S::miguel.luciano@alunoescolassociais.org.br::afbe2066-9e63-4147-8b18-95c0cae4ed52" providerId="AD" clId="Web-{39D2B2C8-62D1-478A-A051-8CC70B375482}" dt="2023-05-24T10:46:06.601" v="272" actId="20577"/>
        <pc:sldMkLst>
          <pc:docMk/>
          <pc:sldMk cId="447825550" sldId="260"/>
        </pc:sldMkLst>
        <pc:spChg chg="mod">
          <ac:chgData name="MIGUEL SILVA LUCIANO" userId="S::miguel.luciano@alunoescolassociais.org.br::afbe2066-9e63-4147-8b18-95c0cae4ed52" providerId="AD" clId="Web-{39D2B2C8-62D1-478A-A051-8CC70B375482}" dt="2023-05-24T10:38:09.023" v="138" actId="20577"/>
          <ac:spMkLst>
            <pc:docMk/>
            <pc:sldMk cId="447825550" sldId="260"/>
            <ac:spMk id="2" creationId="{FE6142F1-3519-E9FE-4747-A61727DDAA71}"/>
          </ac:spMkLst>
        </pc:spChg>
        <pc:spChg chg="mod ord">
          <ac:chgData name="MIGUEL SILVA LUCIANO" userId="S::miguel.luciano@alunoescolassociais.org.br::afbe2066-9e63-4147-8b18-95c0cae4ed52" providerId="AD" clId="Web-{39D2B2C8-62D1-478A-A051-8CC70B375482}" dt="2023-05-24T10:46:06.601" v="272" actId="20577"/>
          <ac:spMkLst>
            <pc:docMk/>
            <pc:sldMk cId="447825550" sldId="260"/>
            <ac:spMk id="19" creationId="{CE4E0910-B968-6558-3D54-707A2EC5D587}"/>
          </ac:spMkLst>
        </pc:spChg>
        <pc:spChg chg="add del">
          <ac:chgData name="MIGUEL SILVA LUCIANO" userId="S::miguel.luciano@alunoescolassociais.org.br::afbe2066-9e63-4147-8b18-95c0cae4ed52" providerId="AD" clId="Web-{39D2B2C8-62D1-478A-A051-8CC70B375482}" dt="2023-05-24T10:39:28.247" v="181"/>
          <ac:spMkLst>
            <pc:docMk/>
            <pc:sldMk cId="447825550" sldId="260"/>
            <ac:spMk id="22" creationId="{B95B9BA8-1D69-4796-85F5-B6D0BD52354B}"/>
          </ac:spMkLst>
        </pc:spChg>
        <pc:spChg chg="add del">
          <ac:chgData name="MIGUEL SILVA LUCIANO" userId="S::miguel.luciano@alunoescolassociais.org.br::afbe2066-9e63-4147-8b18-95c0cae4ed52" providerId="AD" clId="Web-{39D2B2C8-62D1-478A-A051-8CC70B375482}" dt="2023-05-24T10:39:25.981" v="178"/>
          <ac:spMkLst>
            <pc:docMk/>
            <pc:sldMk cId="447825550" sldId="260"/>
            <ac:spMk id="28" creationId="{B95B9BA8-1D69-4796-85F5-B6D0BD52354B}"/>
          </ac:spMkLst>
        </pc:spChg>
        <pc:spChg chg="add del">
          <ac:chgData name="MIGUEL SILVA LUCIANO" userId="S::miguel.luciano@alunoescolassociais.org.br::afbe2066-9e63-4147-8b18-95c0cae4ed52" providerId="AD" clId="Web-{39D2B2C8-62D1-478A-A051-8CC70B375482}" dt="2023-05-24T10:38:52.011" v="166"/>
          <ac:spMkLst>
            <pc:docMk/>
            <pc:sldMk cId="447825550" sldId="260"/>
            <ac:spMk id="31" creationId="{B95B9BA8-1D69-4796-85F5-B6D0BD52354B}"/>
          </ac:spMkLst>
        </pc:spChg>
        <pc:spChg chg="add del">
          <ac:chgData name="MIGUEL SILVA LUCIANO" userId="S::miguel.luciano@alunoescolassociais.org.br::afbe2066-9e63-4147-8b18-95c0cae4ed52" providerId="AD" clId="Web-{39D2B2C8-62D1-478A-A051-8CC70B375482}" dt="2023-05-24T10:39:28.216" v="180"/>
          <ac:spMkLst>
            <pc:docMk/>
            <pc:sldMk cId="447825550" sldId="260"/>
            <ac:spMk id="40" creationId="{B95B9BA8-1D69-4796-85F5-B6D0BD52354B}"/>
          </ac:spMkLst>
        </pc:spChg>
        <pc:spChg chg="add">
          <ac:chgData name="MIGUEL SILVA LUCIANO" userId="S::miguel.luciano@alunoescolassociais.org.br::afbe2066-9e63-4147-8b18-95c0cae4ed52" providerId="AD" clId="Web-{39D2B2C8-62D1-478A-A051-8CC70B375482}" dt="2023-05-24T10:39:28.247" v="181"/>
          <ac:spMkLst>
            <pc:docMk/>
            <pc:sldMk cId="447825550" sldId="260"/>
            <ac:spMk id="43" creationId="{B95B9BA8-1D69-4796-85F5-B6D0BD52354B}"/>
          </ac:spMkLst>
        </pc:spChg>
        <pc:grpChg chg="add del">
          <ac:chgData name="MIGUEL SILVA LUCIANO" userId="S::miguel.luciano@alunoescolassociais.org.br::afbe2066-9e63-4147-8b18-95c0cae4ed52" providerId="AD" clId="Web-{39D2B2C8-62D1-478A-A051-8CC70B375482}" dt="2023-05-24T10:39:28.247" v="181"/>
          <ac:grpSpMkLst>
            <pc:docMk/>
            <pc:sldMk cId="447825550" sldId="260"/>
            <ac:grpSpMk id="24" creationId="{0EAC7AFE-68C0-41EB-A1C7-108E60D7C338}"/>
          </ac:grpSpMkLst>
        </pc:grpChg>
        <pc:grpChg chg="add del">
          <ac:chgData name="MIGUEL SILVA LUCIANO" userId="S::miguel.luciano@alunoescolassociais.org.br::afbe2066-9e63-4147-8b18-95c0cae4ed52" providerId="AD" clId="Web-{39D2B2C8-62D1-478A-A051-8CC70B375482}" dt="2023-05-24T10:39:25.981" v="178"/>
          <ac:grpSpMkLst>
            <pc:docMk/>
            <pc:sldMk cId="447825550" sldId="260"/>
            <ac:grpSpMk id="29" creationId="{0EAC7AFE-68C0-41EB-A1C7-108E60D7C338}"/>
          </ac:grpSpMkLst>
        </pc:grpChg>
        <pc:grpChg chg="add del">
          <ac:chgData name="MIGUEL SILVA LUCIANO" userId="S::miguel.luciano@alunoescolassociais.org.br::afbe2066-9e63-4147-8b18-95c0cae4ed52" providerId="AD" clId="Web-{39D2B2C8-62D1-478A-A051-8CC70B375482}" dt="2023-05-24T10:38:52.011" v="166"/>
          <ac:grpSpMkLst>
            <pc:docMk/>
            <pc:sldMk cId="447825550" sldId="260"/>
            <ac:grpSpMk id="33" creationId="{0EAC7AFE-68C0-41EB-A1C7-108E60D7C338}"/>
          </ac:grpSpMkLst>
        </pc:grpChg>
        <pc:grpChg chg="add del">
          <ac:chgData name="MIGUEL SILVA LUCIANO" userId="S::miguel.luciano@alunoescolassociais.org.br::afbe2066-9e63-4147-8b18-95c0cae4ed52" providerId="AD" clId="Web-{39D2B2C8-62D1-478A-A051-8CC70B375482}" dt="2023-05-24T10:39:28.216" v="180"/>
          <ac:grpSpMkLst>
            <pc:docMk/>
            <pc:sldMk cId="447825550" sldId="260"/>
            <ac:grpSpMk id="41" creationId="{CC09AFE8-9934-40C0-A058-4008A3B197E7}"/>
          </ac:grpSpMkLst>
        </pc:grpChg>
        <pc:grpChg chg="add">
          <ac:chgData name="MIGUEL SILVA LUCIANO" userId="S::miguel.luciano@alunoescolassociais.org.br::afbe2066-9e63-4147-8b18-95c0cae4ed52" providerId="AD" clId="Web-{39D2B2C8-62D1-478A-A051-8CC70B375482}" dt="2023-05-24T10:39:28.247" v="181"/>
          <ac:grpSpMkLst>
            <pc:docMk/>
            <pc:sldMk cId="447825550" sldId="260"/>
            <ac:grpSpMk id="44" creationId="{0EAC7AFE-68C0-41EB-A1C7-108E60D7C338}"/>
          </ac:grpSpMkLst>
        </pc:grpChg>
        <pc:picChg chg="del">
          <ac:chgData name="MIGUEL SILVA LUCIANO" userId="S::miguel.luciano@alunoescolassociais.org.br::afbe2066-9e63-4147-8b18-95c0cae4ed52" providerId="AD" clId="Web-{39D2B2C8-62D1-478A-A051-8CC70B375482}" dt="2023-05-24T10:38:00.710" v="129"/>
          <ac:picMkLst>
            <pc:docMk/>
            <pc:sldMk cId="447825550" sldId="260"/>
            <ac:picMk id="3" creationId="{D8E711A0-AB3D-B724-73F0-0EFBB2229B10}"/>
          </ac:picMkLst>
        </pc:picChg>
        <pc:picChg chg="add del mod">
          <ac:chgData name="MIGUEL SILVA LUCIANO" userId="S::miguel.luciano@alunoescolassociais.org.br::afbe2066-9e63-4147-8b18-95c0cae4ed52" providerId="AD" clId="Web-{39D2B2C8-62D1-478A-A051-8CC70B375482}" dt="2023-05-24T10:39:11.965" v="175"/>
          <ac:picMkLst>
            <pc:docMk/>
            <pc:sldMk cId="447825550" sldId="260"/>
            <ac:picMk id="4" creationId="{0905A556-82E3-B724-7555-F4B571BB75B5}"/>
          </ac:picMkLst>
        </pc:picChg>
        <pc:picChg chg="add mod">
          <ac:chgData name="MIGUEL SILVA LUCIANO" userId="S::miguel.luciano@alunoescolassociais.org.br::afbe2066-9e63-4147-8b18-95c0cae4ed52" providerId="AD" clId="Web-{39D2B2C8-62D1-478A-A051-8CC70B375482}" dt="2023-05-24T10:39:28.247" v="181"/>
          <ac:picMkLst>
            <pc:docMk/>
            <pc:sldMk cId="447825550" sldId="260"/>
            <ac:picMk id="5" creationId="{04716A39-2335-7016-A0E5-5E18042A7448}"/>
          </ac:picMkLst>
        </pc:picChg>
      </pc:sldChg>
    </pc:docChg>
  </pc:docChgLst>
  <pc:docChgLst>
    <pc:chgData name="SAMUEL CAMARGO DE FARIAS" userId="S::farias.samuel@alunoescolassociais.org.br::ac33a998-4bbe-4acc-822b-c3273ef0bc7c" providerId="AD" clId="Web-{DEF02A38-B153-C8E1-68A3-83C58E83787A}"/>
    <pc:docChg chg="addSld delSld modSld sldOrd">
      <pc:chgData name="SAMUEL CAMARGO DE FARIAS" userId="S::farias.samuel@alunoescolassociais.org.br::ac33a998-4bbe-4acc-822b-c3273ef0bc7c" providerId="AD" clId="Web-{DEF02A38-B153-C8E1-68A3-83C58E83787A}" dt="2023-05-24T23:48:12.574" v="593"/>
      <pc:docMkLst>
        <pc:docMk/>
      </pc:docMkLst>
      <pc:sldChg chg="modSp">
        <pc:chgData name="SAMUEL CAMARGO DE FARIAS" userId="S::farias.samuel@alunoescolassociais.org.br::ac33a998-4bbe-4acc-822b-c3273ef0bc7c" providerId="AD" clId="Web-{DEF02A38-B153-C8E1-68A3-83C58E83787A}" dt="2023-05-24T23:00:06.319" v="403" actId="20577"/>
        <pc:sldMkLst>
          <pc:docMk/>
          <pc:sldMk cId="2806111350" sldId="256"/>
        </pc:sldMkLst>
        <pc:spChg chg="mod">
          <ac:chgData name="SAMUEL CAMARGO DE FARIAS" userId="S::farias.samuel@alunoescolassociais.org.br::ac33a998-4bbe-4acc-822b-c3273ef0bc7c" providerId="AD" clId="Web-{DEF02A38-B153-C8E1-68A3-83C58E83787A}" dt="2023-05-24T23:00:06.319" v="403" actId="20577"/>
          <ac:spMkLst>
            <pc:docMk/>
            <pc:sldMk cId="2806111350" sldId="256"/>
            <ac:spMk id="27" creationId="{8FF7AA57-0C92-6F9D-B485-A94B457471BD}"/>
          </ac:spMkLst>
        </pc:spChg>
      </pc:sldChg>
      <pc:sldChg chg="modSp addAnim modAnim">
        <pc:chgData name="SAMUEL CAMARGO DE FARIAS" userId="S::farias.samuel@alunoescolassociais.org.br::ac33a998-4bbe-4acc-822b-c3273ef0bc7c" providerId="AD" clId="Web-{DEF02A38-B153-C8E1-68A3-83C58E83787A}" dt="2023-05-24T23:00:24.210" v="405" actId="20577"/>
        <pc:sldMkLst>
          <pc:docMk/>
          <pc:sldMk cId="2965110631" sldId="257"/>
        </pc:sldMkLst>
        <pc:spChg chg="mod">
          <ac:chgData name="SAMUEL CAMARGO DE FARIAS" userId="S::farias.samuel@alunoescolassociais.org.br::ac33a998-4bbe-4acc-822b-c3273ef0bc7c" providerId="AD" clId="Web-{DEF02A38-B153-C8E1-68A3-83C58E83787A}" dt="2023-05-24T22:54:38.500" v="346" actId="14100"/>
          <ac:spMkLst>
            <pc:docMk/>
            <pc:sldMk cId="2965110631" sldId="257"/>
            <ac:spMk id="3" creationId="{420EA158-8174-1837-FA5E-0055B73765FC}"/>
          </ac:spMkLst>
        </pc:spChg>
        <pc:spChg chg="mod">
          <ac:chgData name="SAMUEL CAMARGO DE FARIAS" userId="S::farias.samuel@alunoescolassociais.org.br::ac33a998-4bbe-4acc-822b-c3273ef0bc7c" providerId="AD" clId="Web-{DEF02A38-B153-C8E1-68A3-83C58E83787A}" dt="2023-05-24T23:00:24.210" v="405" actId="20577"/>
          <ac:spMkLst>
            <pc:docMk/>
            <pc:sldMk cId="2965110631" sldId="257"/>
            <ac:spMk id="4" creationId="{77B9F48A-E0E0-A650-72B8-8C7BA6337C28}"/>
          </ac:spMkLst>
        </pc:spChg>
      </pc:sldChg>
      <pc:sldChg chg="addSp delSp modSp addAnim modAnim">
        <pc:chgData name="SAMUEL CAMARGO DE FARIAS" userId="S::farias.samuel@alunoescolassociais.org.br::ac33a998-4bbe-4acc-822b-c3273ef0bc7c" providerId="AD" clId="Web-{DEF02A38-B153-C8E1-68A3-83C58E83787A}" dt="2023-05-24T22:58:09.332" v="360" actId="20577"/>
        <pc:sldMkLst>
          <pc:docMk/>
          <pc:sldMk cId="2647366691" sldId="260"/>
        </pc:sldMkLst>
        <pc:spChg chg="mod">
          <ac:chgData name="SAMUEL CAMARGO DE FARIAS" userId="S::farias.samuel@alunoescolassociais.org.br::ac33a998-4bbe-4acc-822b-c3273ef0bc7c" providerId="AD" clId="Web-{DEF02A38-B153-C8E1-68A3-83C58E83787A}" dt="2023-05-24T22:54:54.469" v="347"/>
          <ac:spMkLst>
            <pc:docMk/>
            <pc:sldMk cId="2647366691" sldId="260"/>
            <ac:spMk id="3" creationId="{420EA158-8174-1837-FA5E-0055B73765FC}"/>
          </ac:spMkLst>
        </pc:spChg>
        <pc:spChg chg="mod">
          <ac:chgData name="SAMUEL CAMARGO DE FARIAS" userId="S::farias.samuel@alunoescolassociais.org.br::ac33a998-4bbe-4acc-822b-c3273ef0bc7c" providerId="AD" clId="Web-{DEF02A38-B153-C8E1-68A3-83C58E83787A}" dt="2023-05-24T22:58:09.332" v="360" actId="20577"/>
          <ac:spMkLst>
            <pc:docMk/>
            <pc:sldMk cId="2647366691" sldId="260"/>
            <ac:spMk id="4" creationId="{77B9F48A-E0E0-A650-72B8-8C7BA6337C28}"/>
          </ac:spMkLst>
        </pc:spChg>
        <pc:picChg chg="add mod modCrop">
          <ac:chgData name="SAMUEL CAMARGO DE FARIAS" userId="S::farias.samuel@alunoescolassociais.org.br::ac33a998-4bbe-4acc-822b-c3273ef0bc7c" providerId="AD" clId="Web-{DEF02A38-B153-C8E1-68A3-83C58E83787A}" dt="2023-05-24T22:33:57.335" v="8" actId="1076"/>
          <ac:picMkLst>
            <pc:docMk/>
            <pc:sldMk cId="2647366691" sldId="260"/>
            <ac:picMk id="2" creationId="{5AA41C24-27FB-072F-22D9-67EA75F8A937}"/>
          </ac:picMkLst>
        </pc:picChg>
        <pc:picChg chg="add mod modCrop">
          <ac:chgData name="SAMUEL CAMARGO DE FARIAS" userId="S::farias.samuel@alunoescolassociais.org.br::ac33a998-4bbe-4acc-822b-c3273ef0bc7c" providerId="AD" clId="Web-{DEF02A38-B153-C8E1-68A3-83C58E83787A}" dt="2023-05-24T22:52:15.324" v="311" actId="1076"/>
          <ac:picMkLst>
            <pc:docMk/>
            <pc:sldMk cId="2647366691" sldId="260"/>
            <ac:picMk id="8" creationId="{7E2BEA5E-9707-E8F1-376F-C895AC7EB7AB}"/>
          </ac:picMkLst>
        </pc:picChg>
        <pc:picChg chg="del">
          <ac:chgData name="SAMUEL CAMARGO DE FARIAS" userId="S::farias.samuel@alunoescolassociais.org.br::ac33a998-4bbe-4acc-822b-c3273ef0bc7c" providerId="AD" clId="Web-{DEF02A38-B153-C8E1-68A3-83C58E83787A}" dt="2023-05-24T22:32:17.287" v="0"/>
          <ac:picMkLst>
            <pc:docMk/>
            <pc:sldMk cId="2647366691" sldId="260"/>
            <ac:picMk id="9" creationId="{59F52A2B-C8B3-2723-BBE3-DECF9A84ECF7}"/>
          </ac:picMkLst>
        </pc:picChg>
      </pc:sldChg>
      <pc:sldChg chg="addSp delSp modSp add replId">
        <pc:chgData name="SAMUEL CAMARGO DE FARIAS" userId="S::farias.samuel@alunoescolassociais.org.br::ac33a998-4bbe-4acc-822b-c3273ef0bc7c" providerId="AD" clId="Web-{DEF02A38-B153-C8E1-68A3-83C58E83787A}" dt="2023-05-24T23:28:26.115" v="536" actId="1076"/>
        <pc:sldMkLst>
          <pc:docMk/>
          <pc:sldMk cId="894141082" sldId="261"/>
        </pc:sldMkLst>
        <pc:spChg chg="mod">
          <ac:chgData name="SAMUEL CAMARGO DE FARIAS" userId="S::farias.samuel@alunoescolassociais.org.br::ac33a998-4bbe-4acc-822b-c3273ef0bc7c" providerId="AD" clId="Web-{DEF02A38-B153-C8E1-68A3-83C58E83787A}" dt="2023-05-24T23:28:22.631" v="535" actId="1076"/>
          <ac:spMkLst>
            <pc:docMk/>
            <pc:sldMk cId="894141082" sldId="261"/>
            <ac:spMk id="3" creationId="{420EA158-8174-1837-FA5E-0055B73765FC}"/>
          </ac:spMkLst>
        </pc:spChg>
        <pc:spChg chg="mod">
          <ac:chgData name="SAMUEL CAMARGO DE FARIAS" userId="S::farias.samuel@alunoescolassociais.org.br::ac33a998-4bbe-4acc-822b-c3273ef0bc7c" providerId="AD" clId="Web-{DEF02A38-B153-C8E1-68A3-83C58E83787A}" dt="2023-05-24T23:28:26.115" v="536" actId="1076"/>
          <ac:spMkLst>
            <pc:docMk/>
            <pc:sldMk cId="894141082" sldId="261"/>
            <ac:spMk id="4" creationId="{77B9F48A-E0E0-A650-72B8-8C7BA6337C28}"/>
          </ac:spMkLst>
        </pc:spChg>
        <pc:picChg chg="del">
          <ac:chgData name="SAMUEL CAMARGO DE FARIAS" userId="S::farias.samuel@alunoescolassociais.org.br::ac33a998-4bbe-4acc-822b-c3273ef0bc7c" providerId="AD" clId="Web-{DEF02A38-B153-C8E1-68A3-83C58E83787A}" dt="2023-05-24T23:22:00.343" v="425"/>
          <ac:picMkLst>
            <pc:docMk/>
            <pc:sldMk cId="894141082" sldId="261"/>
            <ac:picMk id="2" creationId="{5AA41C24-27FB-072F-22D9-67EA75F8A937}"/>
          </ac:picMkLst>
        </pc:picChg>
        <pc:picChg chg="del">
          <ac:chgData name="SAMUEL CAMARGO DE FARIAS" userId="S::farias.samuel@alunoescolassociais.org.br::ac33a998-4bbe-4acc-822b-c3273ef0bc7c" providerId="AD" clId="Web-{DEF02A38-B153-C8E1-68A3-83C58E83787A}" dt="2023-05-24T23:22:03.468" v="427"/>
          <ac:picMkLst>
            <pc:docMk/>
            <pc:sldMk cId="894141082" sldId="261"/>
            <ac:picMk id="5" creationId="{C70089B4-AAE8-5AD5-F0FA-061837729CF6}"/>
          </ac:picMkLst>
        </pc:picChg>
        <pc:picChg chg="del">
          <ac:chgData name="SAMUEL CAMARGO DE FARIAS" userId="S::farias.samuel@alunoescolassociais.org.br::ac33a998-4bbe-4acc-822b-c3273ef0bc7c" providerId="AD" clId="Web-{DEF02A38-B153-C8E1-68A3-83C58E83787A}" dt="2023-05-24T23:22:05.749" v="428"/>
          <ac:picMkLst>
            <pc:docMk/>
            <pc:sldMk cId="894141082" sldId="261"/>
            <ac:picMk id="6" creationId="{030F9404-C646-5604-41B7-BADADA289BF9}"/>
          </ac:picMkLst>
        </pc:picChg>
        <pc:picChg chg="del">
          <ac:chgData name="SAMUEL CAMARGO DE FARIAS" userId="S::farias.samuel@alunoescolassociais.org.br::ac33a998-4bbe-4acc-822b-c3273ef0bc7c" providerId="AD" clId="Web-{DEF02A38-B153-C8E1-68A3-83C58E83787A}" dt="2023-05-24T23:22:00.343" v="426"/>
          <ac:picMkLst>
            <pc:docMk/>
            <pc:sldMk cId="894141082" sldId="261"/>
            <ac:picMk id="7" creationId="{3010F234-0AD9-8150-4FB9-CB1F5E08B02E}"/>
          </ac:picMkLst>
        </pc:picChg>
        <pc:picChg chg="del">
          <ac:chgData name="SAMUEL CAMARGO DE FARIAS" userId="S::farias.samuel@alunoescolassociais.org.br::ac33a998-4bbe-4acc-822b-c3273ef0bc7c" providerId="AD" clId="Web-{DEF02A38-B153-C8E1-68A3-83C58E83787A}" dt="2023-05-24T23:22:00.343" v="424"/>
          <ac:picMkLst>
            <pc:docMk/>
            <pc:sldMk cId="894141082" sldId="261"/>
            <ac:picMk id="8" creationId="{7E2BEA5E-9707-E8F1-376F-C895AC7EB7AB}"/>
          </ac:picMkLst>
        </pc:picChg>
        <pc:picChg chg="add mod">
          <ac:chgData name="SAMUEL CAMARGO DE FARIAS" userId="S::farias.samuel@alunoescolassociais.org.br::ac33a998-4bbe-4acc-822b-c3273ef0bc7c" providerId="AD" clId="Web-{DEF02A38-B153-C8E1-68A3-83C58E83787A}" dt="2023-05-24T23:24:31.517" v="458" actId="14100"/>
          <ac:picMkLst>
            <pc:docMk/>
            <pc:sldMk cId="894141082" sldId="261"/>
            <ac:picMk id="9" creationId="{8E243717-E94C-84F2-FCD0-6E30D626FEFB}"/>
          </ac:picMkLst>
        </pc:picChg>
      </pc:sldChg>
      <pc:sldChg chg="addSp delSp modSp new del ord">
        <pc:chgData name="SAMUEL CAMARGO DE FARIAS" userId="S::farias.samuel@alunoescolassociais.org.br::ac33a998-4bbe-4acc-822b-c3273ef0bc7c" providerId="AD" clId="Web-{DEF02A38-B153-C8E1-68A3-83C58E83787A}" dt="2023-05-24T23:21:50.420" v="422"/>
        <pc:sldMkLst>
          <pc:docMk/>
          <pc:sldMk cId="2928702767" sldId="261"/>
        </pc:sldMkLst>
        <pc:spChg chg="del">
          <ac:chgData name="SAMUEL CAMARGO DE FARIAS" userId="S::farias.samuel@alunoescolassociais.org.br::ac33a998-4bbe-4acc-822b-c3273ef0bc7c" providerId="AD" clId="Web-{DEF02A38-B153-C8E1-68A3-83C58E83787A}" dt="2023-05-24T23:20:23.278" v="409"/>
          <ac:spMkLst>
            <pc:docMk/>
            <pc:sldMk cId="2928702767" sldId="261"/>
            <ac:spMk id="2" creationId="{509AAF04-CF4D-7B97-49E1-755B355F8375}"/>
          </ac:spMkLst>
        </pc:spChg>
        <pc:spChg chg="del">
          <ac:chgData name="SAMUEL CAMARGO DE FARIAS" userId="S::farias.samuel@alunoescolassociais.org.br::ac33a998-4bbe-4acc-822b-c3273ef0bc7c" providerId="AD" clId="Web-{DEF02A38-B153-C8E1-68A3-83C58E83787A}" dt="2023-05-24T23:20:22.013" v="408"/>
          <ac:spMkLst>
            <pc:docMk/>
            <pc:sldMk cId="2928702767" sldId="261"/>
            <ac:spMk id="3" creationId="{7084C009-056E-5FC2-625C-6F10405E64D9}"/>
          </ac:spMkLst>
        </pc:spChg>
        <pc:picChg chg="add del mod modCrop">
          <ac:chgData name="SAMUEL CAMARGO DE FARIAS" userId="S::farias.samuel@alunoescolassociais.org.br::ac33a998-4bbe-4acc-822b-c3273ef0bc7c" providerId="AD" clId="Web-{DEF02A38-B153-C8E1-68A3-83C58E83787A}" dt="2023-05-24T23:21:45.202" v="421"/>
          <ac:picMkLst>
            <pc:docMk/>
            <pc:sldMk cId="2928702767" sldId="261"/>
            <ac:picMk id="4" creationId="{5D4AD9A0-7244-1813-FB56-A3CE0B9DEE66}"/>
          </ac:picMkLst>
        </pc:picChg>
      </pc:sldChg>
      <pc:sldChg chg="add del ord replId">
        <pc:chgData name="SAMUEL CAMARGO DE FARIAS" userId="S::farias.samuel@alunoescolassociais.org.br::ac33a998-4bbe-4acc-822b-c3273ef0bc7c" providerId="AD" clId="Web-{DEF02A38-B153-C8E1-68A3-83C58E83787A}" dt="2023-05-24T23:32:30.448" v="539"/>
        <pc:sldMkLst>
          <pc:docMk/>
          <pc:sldMk cId="2345302065" sldId="262"/>
        </pc:sldMkLst>
      </pc:sldChg>
      <pc:sldChg chg="addSp delSp modSp new mod ord setBg addAnim delAnim modAnim setClrOvrMap">
        <pc:chgData name="SAMUEL CAMARGO DE FARIAS" userId="S::farias.samuel@alunoescolassociais.org.br::ac33a998-4bbe-4acc-822b-c3273ef0bc7c" providerId="AD" clId="Web-{DEF02A38-B153-C8E1-68A3-83C58E83787A}" dt="2023-05-24T23:38:59.939" v="582"/>
        <pc:sldMkLst>
          <pc:docMk/>
          <pc:sldMk cId="2660968950" sldId="262"/>
        </pc:sldMkLst>
        <pc:spChg chg="mod">
          <ac:chgData name="SAMUEL CAMARGO DE FARIAS" userId="S::farias.samuel@alunoescolassociais.org.br::ac33a998-4bbe-4acc-822b-c3273ef0bc7c" providerId="AD" clId="Web-{DEF02A38-B153-C8E1-68A3-83C58E83787A}" dt="2023-05-24T23:38:59.939" v="582"/>
          <ac:spMkLst>
            <pc:docMk/>
            <pc:sldMk cId="2660968950" sldId="262"/>
            <ac:spMk id="2" creationId="{644434D4-B721-E449-C76E-3458D382152E}"/>
          </ac:spMkLst>
        </pc:spChg>
        <pc:spChg chg="del">
          <ac:chgData name="SAMUEL CAMARGO DE FARIAS" userId="S::farias.samuel@alunoescolassociais.org.br::ac33a998-4bbe-4acc-822b-c3273ef0bc7c" providerId="AD" clId="Web-{DEF02A38-B153-C8E1-68A3-83C58E83787A}" dt="2023-05-24T23:32:52.073" v="542"/>
          <ac:spMkLst>
            <pc:docMk/>
            <pc:sldMk cId="2660968950" sldId="262"/>
            <ac:spMk id="3" creationId="{7D5B7F92-93DB-8147-2376-7598727BFF47}"/>
          </ac:spMkLst>
        </pc:spChg>
        <pc:spChg chg="add del">
          <ac:chgData name="SAMUEL CAMARGO DE FARIAS" userId="S::farias.samuel@alunoescolassociais.org.br::ac33a998-4bbe-4acc-822b-c3273ef0bc7c" providerId="AD" clId="Web-{DEF02A38-B153-C8E1-68A3-83C58E83787A}" dt="2023-05-24T23:36:14.936" v="574"/>
          <ac:spMkLst>
            <pc:docMk/>
            <pc:sldMk cId="2660968950" sldId="262"/>
            <ac:spMk id="8" creationId="{C1DD1A8A-57D5-4A81-AD04-532B043C5611}"/>
          </ac:spMkLst>
        </pc:spChg>
        <pc:spChg chg="add del">
          <ac:chgData name="SAMUEL CAMARGO DE FARIAS" userId="S::farias.samuel@alunoescolassociais.org.br::ac33a998-4bbe-4acc-822b-c3273ef0bc7c" providerId="AD" clId="Web-{DEF02A38-B153-C8E1-68A3-83C58E83787A}" dt="2023-05-24T23:36:14.936" v="574"/>
          <ac:spMkLst>
            <pc:docMk/>
            <pc:sldMk cId="2660968950" sldId="262"/>
            <ac:spMk id="10" creationId="{007891EC-4501-44ED-A8C8-B11B6DB767AB}"/>
          </ac:spMkLst>
        </pc:spChg>
        <pc:spChg chg="add">
          <ac:chgData name="SAMUEL CAMARGO DE FARIAS" userId="S::farias.samuel@alunoescolassociais.org.br::ac33a998-4bbe-4acc-822b-c3273ef0bc7c" providerId="AD" clId="Web-{DEF02A38-B153-C8E1-68A3-83C58E83787A}" dt="2023-05-24T23:36:14.936" v="574"/>
          <ac:spMkLst>
            <pc:docMk/>
            <pc:sldMk cId="2660968950" sldId="262"/>
            <ac:spMk id="15" creationId="{71B2258F-86CA-4D4D-8270-BC05FCDEBFB3}"/>
          </ac:spMkLst>
        </pc:spChg>
        <pc:picChg chg="add mod">
          <ac:chgData name="SAMUEL CAMARGO DE FARIAS" userId="S::farias.samuel@alunoescolassociais.org.br::ac33a998-4bbe-4acc-822b-c3273ef0bc7c" providerId="AD" clId="Web-{DEF02A38-B153-C8E1-68A3-83C58E83787A}" dt="2023-05-24T23:36:14.936" v="574"/>
          <ac:picMkLst>
            <pc:docMk/>
            <pc:sldMk cId="2660968950" sldId="262"/>
            <ac:picMk id="4" creationId="{A0077497-8494-F666-010A-304706D1CD6C}"/>
          </ac:picMkLst>
        </pc:picChg>
      </pc:sldChg>
      <pc:sldChg chg="delSp new del">
        <pc:chgData name="SAMUEL CAMARGO DE FARIAS" userId="S::farias.samuel@alunoescolassociais.org.br::ac33a998-4bbe-4acc-822b-c3273ef0bc7c" providerId="AD" clId="Web-{DEF02A38-B153-C8E1-68A3-83C58E83787A}" dt="2023-05-24T23:46:08.306" v="586"/>
        <pc:sldMkLst>
          <pc:docMk/>
          <pc:sldMk cId="3782960222" sldId="263"/>
        </pc:sldMkLst>
        <pc:spChg chg="del">
          <ac:chgData name="SAMUEL CAMARGO DE FARIAS" userId="S::farias.samuel@alunoescolassociais.org.br::ac33a998-4bbe-4acc-822b-c3273ef0bc7c" providerId="AD" clId="Web-{DEF02A38-B153-C8E1-68A3-83C58E83787A}" dt="2023-05-24T23:45:53.524" v="584"/>
          <ac:spMkLst>
            <pc:docMk/>
            <pc:sldMk cId="3782960222" sldId="263"/>
            <ac:spMk id="3" creationId="{A1D8A690-6BAE-6F15-E952-99D2D5A760EE}"/>
          </ac:spMkLst>
        </pc:spChg>
      </pc:sldChg>
      <pc:sldChg chg="addSp delSp modSp add replId">
        <pc:chgData name="SAMUEL CAMARGO DE FARIAS" userId="S::farias.samuel@alunoescolassociais.org.br::ac33a998-4bbe-4acc-822b-c3273ef0bc7c" providerId="AD" clId="Web-{DEF02A38-B153-C8E1-68A3-83C58E83787A}" dt="2023-05-24T23:48:12.574" v="593"/>
        <pc:sldMkLst>
          <pc:docMk/>
          <pc:sldMk cId="249529205" sldId="264"/>
        </pc:sldMkLst>
        <pc:picChg chg="add mod">
          <ac:chgData name="SAMUEL CAMARGO DE FARIAS" userId="S::farias.samuel@alunoescolassociais.org.br::ac33a998-4bbe-4acc-822b-c3273ef0bc7c" providerId="AD" clId="Web-{DEF02A38-B153-C8E1-68A3-83C58E83787A}" dt="2023-05-24T23:46:24.884" v="590" actId="1076"/>
          <ac:picMkLst>
            <pc:docMk/>
            <pc:sldMk cId="249529205" sldId="264"/>
            <ac:picMk id="2" creationId="{D6F91AF2-614B-A859-84C0-99C9D291031A}"/>
          </ac:picMkLst>
        </pc:picChg>
        <pc:picChg chg="add mod ord">
          <ac:chgData name="SAMUEL CAMARGO DE FARIAS" userId="S::farias.samuel@alunoescolassociais.org.br::ac33a998-4bbe-4acc-822b-c3273ef0bc7c" providerId="AD" clId="Web-{DEF02A38-B153-C8E1-68A3-83C58E83787A}" dt="2023-05-24T23:48:12.574" v="593"/>
          <ac:picMkLst>
            <pc:docMk/>
            <pc:sldMk cId="249529205" sldId="264"/>
            <ac:picMk id="5" creationId="{45B140B4-89B3-CD79-F8FC-EEF4BA34DA76}"/>
          </ac:picMkLst>
        </pc:picChg>
        <pc:picChg chg="del">
          <ac:chgData name="SAMUEL CAMARGO DE FARIAS" userId="S::farias.samuel@alunoescolassociais.org.br::ac33a998-4bbe-4acc-822b-c3273ef0bc7c" providerId="AD" clId="Web-{DEF02A38-B153-C8E1-68A3-83C58E83787A}" dt="2023-05-24T23:46:11.400" v="587"/>
          <ac:picMkLst>
            <pc:docMk/>
            <pc:sldMk cId="249529205" sldId="264"/>
            <ac:picMk id="9" creationId="{8E243717-E94C-84F2-FCD0-6E30D626FEFB}"/>
          </ac:picMkLst>
        </pc:picChg>
      </pc:sldChg>
    </pc:docChg>
  </pc:docChgLst>
  <pc:docChgLst>
    <pc:chgData name="SAMUEL CAMARGO DE FARIAS" userId="ac33a998-4bbe-4acc-822b-c3273ef0bc7c" providerId="ADAL" clId="{FFD7D764-03AE-4ACD-9C59-945C303DB1B4}"/>
    <pc:docChg chg="undo custSel addSld modSld">
      <pc:chgData name="SAMUEL CAMARGO DE FARIAS" userId="ac33a998-4bbe-4acc-822b-c3273ef0bc7c" providerId="ADAL" clId="{FFD7D764-03AE-4ACD-9C59-945C303DB1B4}" dt="2023-05-26T13:59:06.119" v="212" actId="1076"/>
      <pc:docMkLst>
        <pc:docMk/>
      </pc:docMkLst>
      <pc:sldChg chg="addSp delSp modSp mod setBg addAnim delAnim modAnim">
        <pc:chgData name="SAMUEL CAMARGO DE FARIAS" userId="ac33a998-4bbe-4acc-822b-c3273ef0bc7c" providerId="ADAL" clId="{FFD7D764-03AE-4ACD-9C59-945C303DB1B4}" dt="2023-05-24T10:46:34.271" v="196" actId="14100"/>
        <pc:sldMkLst>
          <pc:docMk/>
          <pc:sldMk cId="2806111350" sldId="256"/>
        </pc:sldMkLst>
        <pc:spChg chg="del">
          <ac:chgData name="SAMUEL CAMARGO DE FARIAS" userId="ac33a998-4bbe-4acc-822b-c3273ef0bc7c" providerId="ADAL" clId="{FFD7D764-03AE-4ACD-9C59-945C303DB1B4}" dt="2023-05-24T10:18:23.222" v="0" actId="478"/>
          <ac:spMkLst>
            <pc:docMk/>
            <pc:sldMk cId="2806111350" sldId="256"/>
            <ac:spMk id="2" creationId="{986BEE6A-C42E-D904-3658-6A1A9D97D9AB}"/>
          </ac:spMkLst>
        </pc:spChg>
        <pc:spChg chg="del">
          <ac:chgData name="SAMUEL CAMARGO DE FARIAS" userId="ac33a998-4bbe-4acc-822b-c3273ef0bc7c" providerId="ADAL" clId="{FFD7D764-03AE-4ACD-9C59-945C303DB1B4}" dt="2023-05-24T10:18:26.865" v="1" actId="478"/>
          <ac:spMkLst>
            <pc:docMk/>
            <pc:sldMk cId="2806111350" sldId="256"/>
            <ac:spMk id="3" creationId="{AB6A57ED-FAE6-BAA4-2B0B-88270C4D5ED3}"/>
          </ac:spMkLst>
        </pc:spChg>
        <pc:spChg chg="add mod ord">
          <ac:chgData name="SAMUEL CAMARGO DE FARIAS" userId="ac33a998-4bbe-4acc-822b-c3273ef0bc7c" providerId="ADAL" clId="{FFD7D764-03AE-4ACD-9C59-945C303DB1B4}" dt="2023-05-24T10:39:07.193" v="76" actId="26606"/>
          <ac:spMkLst>
            <pc:docMk/>
            <pc:sldMk cId="2806111350" sldId="256"/>
            <ac:spMk id="4" creationId="{8E0D7E53-90B7-76F4-DDF0-8CEC181B4405}"/>
          </ac:spMkLst>
        </pc:spChg>
        <pc:spChg chg="mod">
          <ac:chgData name="SAMUEL CAMARGO DE FARIAS" userId="ac33a998-4bbe-4acc-822b-c3273ef0bc7c" providerId="ADAL" clId="{FFD7D764-03AE-4ACD-9C59-945C303DB1B4}" dt="2023-05-24T10:44:27.758" v="130" actId="688"/>
          <ac:spMkLst>
            <pc:docMk/>
            <pc:sldMk cId="2806111350" sldId="256"/>
            <ac:spMk id="6" creationId="{7C9724BF-E804-B07C-819E-6D9EA977C76F}"/>
          </ac:spMkLst>
        </pc:spChg>
        <pc:spChg chg="add del">
          <ac:chgData name="SAMUEL CAMARGO DE FARIAS" userId="ac33a998-4bbe-4acc-822b-c3273ef0bc7c" providerId="ADAL" clId="{FFD7D764-03AE-4ACD-9C59-945C303DB1B4}" dt="2023-05-24T10:39:07.177" v="75" actId="26606"/>
          <ac:spMkLst>
            <pc:docMk/>
            <pc:sldMk cId="2806111350" sldId="256"/>
            <ac:spMk id="9" creationId="{A3363022-C969-41E9-8EB2-E4C94908C1FA}"/>
          </ac:spMkLst>
        </pc:spChg>
        <pc:spChg chg="add del">
          <ac:chgData name="SAMUEL CAMARGO DE FARIAS" userId="ac33a998-4bbe-4acc-822b-c3273ef0bc7c" providerId="ADAL" clId="{FFD7D764-03AE-4ACD-9C59-945C303DB1B4}" dt="2023-05-24T10:38:54.625" v="73" actId="26606"/>
          <ac:spMkLst>
            <pc:docMk/>
            <pc:sldMk cId="2806111350" sldId="256"/>
            <ac:spMk id="10" creationId="{A3363022-C969-41E9-8EB2-E4C94908C1FA}"/>
          </ac:spMkLst>
        </pc:spChg>
        <pc:spChg chg="add del">
          <ac:chgData name="SAMUEL CAMARGO DE FARIAS" userId="ac33a998-4bbe-4acc-822b-c3273ef0bc7c" providerId="ADAL" clId="{FFD7D764-03AE-4ACD-9C59-945C303DB1B4}" dt="2023-05-24T10:38:43.398" v="70" actId="26606"/>
          <ac:spMkLst>
            <pc:docMk/>
            <pc:sldMk cId="2806111350" sldId="256"/>
            <ac:spMk id="11" creationId="{A3363022-C969-41E9-8EB2-E4C94908C1FA}"/>
          </ac:spMkLst>
        </pc:spChg>
        <pc:spChg chg="add del">
          <ac:chgData name="SAMUEL CAMARGO DE FARIAS" userId="ac33a998-4bbe-4acc-822b-c3273ef0bc7c" providerId="ADAL" clId="{FFD7D764-03AE-4ACD-9C59-945C303DB1B4}" dt="2023-05-24T10:38:54.625" v="73" actId="26606"/>
          <ac:spMkLst>
            <pc:docMk/>
            <pc:sldMk cId="2806111350" sldId="256"/>
            <ac:spMk id="12" creationId="{8D1AD6B3-BE88-4CEB-BA17-790657CC4729}"/>
          </ac:spMkLst>
        </pc:spChg>
        <pc:spChg chg="add del">
          <ac:chgData name="SAMUEL CAMARGO DE FARIAS" userId="ac33a998-4bbe-4acc-822b-c3273ef0bc7c" providerId="ADAL" clId="{FFD7D764-03AE-4ACD-9C59-945C303DB1B4}" dt="2023-05-24T10:38:43.398" v="70" actId="26606"/>
          <ac:spMkLst>
            <pc:docMk/>
            <pc:sldMk cId="2806111350" sldId="256"/>
            <ac:spMk id="13" creationId="{8D1AD6B3-BE88-4CEB-BA17-790657CC4729}"/>
          </ac:spMkLst>
        </pc:spChg>
        <pc:spChg chg="add">
          <ac:chgData name="SAMUEL CAMARGO DE FARIAS" userId="ac33a998-4bbe-4acc-822b-c3273ef0bc7c" providerId="ADAL" clId="{FFD7D764-03AE-4ACD-9C59-945C303DB1B4}" dt="2023-05-24T10:39:07.193" v="76" actId="26606"/>
          <ac:spMkLst>
            <pc:docMk/>
            <pc:sldMk cId="2806111350" sldId="256"/>
            <ac:spMk id="16" creationId="{4A62647B-1222-407C-8740-5A497612B1F5}"/>
          </ac:spMkLst>
        </pc:spChg>
        <pc:spChg chg="add del">
          <ac:chgData name="SAMUEL CAMARGO DE FARIAS" userId="ac33a998-4bbe-4acc-822b-c3273ef0bc7c" providerId="ADAL" clId="{FFD7D764-03AE-4ACD-9C59-945C303DB1B4}" dt="2023-05-24T10:39:07.177" v="75" actId="26606"/>
          <ac:spMkLst>
            <pc:docMk/>
            <pc:sldMk cId="2806111350" sldId="256"/>
            <ac:spMk id="18" creationId="{8D1AD6B3-BE88-4CEB-BA17-790657CC4729}"/>
          </ac:spMkLst>
        </pc:spChg>
        <pc:spChg chg="add mod">
          <ac:chgData name="SAMUEL CAMARGO DE FARIAS" userId="ac33a998-4bbe-4acc-822b-c3273ef0bc7c" providerId="ADAL" clId="{FFD7D764-03AE-4ACD-9C59-945C303DB1B4}" dt="2023-05-24T10:45:41.216" v="138" actId="1076"/>
          <ac:spMkLst>
            <pc:docMk/>
            <pc:sldMk cId="2806111350" sldId="256"/>
            <ac:spMk id="23" creationId="{9DFA94D3-B1A4-3A51-8D8A-913322CA4F9C}"/>
          </ac:spMkLst>
        </pc:spChg>
        <pc:spChg chg="add">
          <ac:chgData name="SAMUEL CAMARGO DE FARIAS" userId="ac33a998-4bbe-4acc-822b-c3273ef0bc7c" providerId="ADAL" clId="{FFD7D764-03AE-4ACD-9C59-945C303DB1B4}" dt="2023-05-24T10:39:07.193" v="76" actId="26606"/>
          <ac:spMkLst>
            <pc:docMk/>
            <pc:sldMk cId="2806111350" sldId="256"/>
            <ac:spMk id="24" creationId="{19D32F93-50AC-4C46-A5DB-291C60DDB7BD}"/>
          </ac:spMkLst>
        </pc:spChg>
        <pc:spChg chg="add">
          <ac:chgData name="SAMUEL CAMARGO DE FARIAS" userId="ac33a998-4bbe-4acc-822b-c3273ef0bc7c" providerId="ADAL" clId="{FFD7D764-03AE-4ACD-9C59-945C303DB1B4}" dt="2023-05-24T10:39:07.193" v="76" actId="26606"/>
          <ac:spMkLst>
            <pc:docMk/>
            <pc:sldMk cId="2806111350" sldId="256"/>
            <ac:spMk id="25" creationId="{B9A1D9BC-1455-4308-9ABD-A3F8EDB67AAF}"/>
          </ac:spMkLst>
        </pc:spChg>
        <pc:spChg chg="add">
          <ac:chgData name="SAMUEL CAMARGO DE FARIAS" userId="ac33a998-4bbe-4acc-822b-c3273ef0bc7c" providerId="ADAL" clId="{FFD7D764-03AE-4ACD-9C59-945C303DB1B4}" dt="2023-05-24T10:39:07.193" v="76" actId="26606"/>
          <ac:spMkLst>
            <pc:docMk/>
            <pc:sldMk cId="2806111350" sldId="256"/>
            <ac:spMk id="26" creationId="{827DC2C4-B485-428A-BF4A-472D2967F47F}"/>
          </ac:spMkLst>
        </pc:spChg>
        <pc:spChg chg="add mod">
          <ac:chgData name="SAMUEL CAMARGO DE FARIAS" userId="ac33a998-4bbe-4acc-822b-c3273ef0bc7c" providerId="ADAL" clId="{FFD7D764-03AE-4ACD-9C59-945C303DB1B4}" dt="2023-05-24T10:46:34.271" v="196" actId="14100"/>
          <ac:spMkLst>
            <pc:docMk/>
            <pc:sldMk cId="2806111350" sldId="256"/>
            <ac:spMk id="27" creationId="{8FF7AA57-0C92-6F9D-B485-A94B457471BD}"/>
          </ac:spMkLst>
        </pc:spChg>
        <pc:grpChg chg="add del">
          <ac:chgData name="SAMUEL CAMARGO DE FARIAS" userId="ac33a998-4bbe-4acc-822b-c3273ef0bc7c" providerId="ADAL" clId="{FFD7D764-03AE-4ACD-9C59-945C303DB1B4}" dt="2023-05-24T10:38:54.625" v="73" actId="26606"/>
          <ac:grpSpMkLst>
            <pc:docMk/>
            <pc:sldMk cId="2806111350" sldId="256"/>
            <ac:grpSpMk id="14" creationId="{89D1390B-7E13-4B4F-9CB2-391063412E54}"/>
          </ac:grpSpMkLst>
        </pc:grpChg>
        <pc:grpChg chg="add del">
          <ac:chgData name="SAMUEL CAMARGO DE FARIAS" userId="ac33a998-4bbe-4acc-822b-c3273ef0bc7c" providerId="ADAL" clId="{FFD7D764-03AE-4ACD-9C59-945C303DB1B4}" dt="2023-05-24T10:38:43.398" v="70" actId="26606"/>
          <ac:grpSpMkLst>
            <pc:docMk/>
            <pc:sldMk cId="2806111350" sldId="256"/>
            <ac:grpSpMk id="15" creationId="{89D1390B-7E13-4B4F-9CB2-391063412E54}"/>
          </ac:grpSpMkLst>
        </pc:grpChg>
        <pc:grpChg chg="add del">
          <ac:chgData name="SAMUEL CAMARGO DE FARIAS" userId="ac33a998-4bbe-4acc-822b-c3273ef0bc7c" providerId="ADAL" clId="{FFD7D764-03AE-4ACD-9C59-945C303DB1B4}" dt="2023-05-24T10:39:07.177" v="75" actId="26606"/>
          <ac:grpSpMkLst>
            <pc:docMk/>
            <pc:sldMk cId="2806111350" sldId="256"/>
            <ac:grpSpMk id="19" creationId="{89D1390B-7E13-4B4F-9CB2-391063412E54}"/>
          </ac:grpSpMkLst>
        </pc:grpChg>
        <pc:picChg chg="add del mod ord">
          <ac:chgData name="SAMUEL CAMARGO DE FARIAS" userId="ac33a998-4bbe-4acc-822b-c3273ef0bc7c" providerId="ADAL" clId="{FFD7D764-03AE-4ACD-9C59-945C303DB1B4}" dt="2023-05-24T10:42:23.675" v="100" actId="27803"/>
          <ac:picMkLst>
            <pc:docMk/>
            <pc:sldMk cId="2806111350" sldId="256"/>
            <ac:picMk id="5" creationId="{7C9724BF-E804-B07C-819E-6D9EA977C76F}"/>
          </ac:picMkLst>
        </pc:picChg>
        <pc:picChg chg="add del mod">
          <ac:chgData name="SAMUEL CAMARGO DE FARIAS" userId="ac33a998-4bbe-4acc-822b-c3273ef0bc7c" providerId="ADAL" clId="{FFD7D764-03AE-4ACD-9C59-945C303DB1B4}" dt="2023-05-24T10:38:43.398" v="70" actId="26606"/>
          <ac:picMkLst>
            <pc:docMk/>
            <pc:sldMk cId="2806111350" sldId="256"/>
            <ac:picMk id="8" creationId="{1E4158DC-F80B-0E42-EB6B-39FA8DE91B6F}"/>
          </ac:picMkLst>
        </pc:picChg>
        <pc:picChg chg="add mod">
          <ac:chgData name="SAMUEL CAMARGO DE FARIAS" userId="ac33a998-4bbe-4acc-822b-c3273ef0bc7c" providerId="ADAL" clId="{FFD7D764-03AE-4ACD-9C59-945C303DB1B4}" dt="2023-05-24T10:44:21.733" v="129" actId="1076"/>
          <ac:picMkLst>
            <pc:docMk/>
            <pc:sldMk cId="2806111350" sldId="256"/>
            <ac:picMk id="1026" creationId="{3AFF00A2-FA35-2644-C8BA-3B684C0C1F66}"/>
          </ac:picMkLst>
        </pc:picChg>
      </pc:sldChg>
      <pc:sldChg chg="delSp new mod">
        <pc:chgData name="SAMUEL CAMARGO DE FARIAS" userId="ac33a998-4bbe-4acc-822b-c3273ef0bc7c" providerId="ADAL" clId="{FFD7D764-03AE-4ACD-9C59-945C303DB1B4}" dt="2023-05-24T10:20:53.855" v="4" actId="478"/>
        <pc:sldMkLst>
          <pc:docMk/>
          <pc:sldMk cId="2965110631" sldId="257"/>
        </pc:sldMkLst>
        <pc:spChg chg="del">
          <ac:chgData name="SAMUEL CAMARGO DE FARIAS" userId="ac33a998-4bbe-4acc-822b-c3273ef0bc7c" providerId="ADAL" clId="{FFD7D764-03AE-4ACD-9C59-945C303DB1B4}" dt="2023-05-24T10:20:50.962" v="3" actId="478"/>
          <ac:spMkLst>
            <pc:docMk/>
            <pc:sldMk cId="2965110631" sldId="257"/>
            <ac:spMk id="2" creationId="{EBFE2B34-AF61-083E-3D48-19449A130D5B}"/>
          </ac:spMkLst>
        </pc:spChg>
        <pc:spChg chg="del">
          <ac:chgData name="SAMUEL CAMARGO DE FARIAS" userId="ac33a998-4bbe-4acc-822b-c3273ef0bc7c" providerId="ADAL" clId="{FFD7D764-03AE-4ACD-9C59-945C303DB1B4}" dt="2023-05-24T10:20:53.855" v="4" actId="478"/>
          <ac:spMkLst>
            <pc:docMk/>
            <pc:sldMk cId="2965110631" sldId="257"/>
            <ac:spMk id="3" creationId="{5D7CEBA3-0C4F-96D5-938A-18AE52013457}"/>
          </ac:spMkLst>
        </pc:spChg>
      </pc:sldChg>
      <pc:sldChg chg="modSp mod">
        <pc:chgData name="SAMUEL CAMARGO DE FARIAS" userId="ac33a998-4bbe-4acc-822b-c3273ef0bc7c" providerId="ADAL" clId="{FFD7D764-03AE-4ACD-9C59-945C303DB1B4}" dt="2023-05-24T10:36:53.398" v="61" actId="113"/>
        <pc:sldMkLst>
          <pc:docMk/>
          <pc:sldMk cId="2930854379" sldId="258"/>
        </pc:sldMkLst>
        <pc:spChg chg="mod">
          <ac:chgData name="SAMUEL CAMARGO DE FARIAS" userId="ac33a998-4bbe-4acc-822b-c3273ef0bc7c" providerId="ADAL" clId="{FFD7D764-03AE-4ACD-9C59-945C303DB1B4}" dt="2023-05-24T10:36:53.398" v="61" actId="113"/>
          <ac:spMkLst>
            <pc:docMk/>
            <pc:sldMk cId="2930854379" sldId="258"/>
            <ac:spMk id="2" creationId="{FE6142F1-3519-E9FE-4747-A61727DDAA71}"/>
          </ac:spMkLst>
        </pc:spChg>
      </pc:sldChg>
      <pc:sldChg chg="modSp mod">
        <pc:chgData name="SAMUEL CAMARGO DE FARIAS" userId="ac33a998-4bbe-4acc-822b-c3273ef0bc7c" providerId="ADAL" clId="{FFD7D764-03AE-4ACD-9C59-945C303DB1B4}" dt="2023-05-24T10:37:00.341" v="63" actId="113"/>
        <pc:sldMkLst>
          <pc:docMk/>
          <pc:sldMk cId="2854861810" sldId="259"/>
        </pc:sldMkLst>
        <pc:spChg chg="mod">
          <ac:chgData name="SAMUEL CAMARGO DE FARIAS" userId="ac33a998-4bbe-4acc-822b-c3273ef0bc7c" providerId="ADAL" clId="{FFD7D764-03AE-4ACD-9C59-945C303DB1B4}" dt="2023-05-24T10:37:00.341" v="63" actId="113"/>
          <ac:spMkLst>
            <pc:docMk/>
            <pc:sldMk cId="2854861810" sldId="259"/>
            <ac:spMk id="2" creationId="{FE6142F1-3519-E9FE-4747-A61727DDAA71}"/>
          </ac:spMkLst>
        </pc:spChg>
      </pc:sldChg>
      <pc:sldChg chg="modSp mod">
        <pc:chgData name="SAMUEL CAMARGO DE FARIAS" userId="ac33a998-4bbe-4acc-822b-c3273ef0bc7c" providerId="ADAL" clId="{FFD7D764-03AE-4ACD-9C59-945C303DB1B4}" dt="2023-05-26T13:59:06.119" v="212" actId="1076"/>
        <pc:sldMkLst>
          <pc:docMk/>
          <pc:sldMk cId="249529205" sldId="264"/>
        </pc:sldMkLst>
        <pc:picChg chg="mod">
          <ac:chgData name="SAMUEL CAMARGO DE FARIAS" userId="ac33a998-4bbe-4acc-822b-c3273ef0bc7c" providerId="ADAL" clId="{FFD7D764-03AE-4ACD-9C59-945C303DB1B4}" dt="2023-05-26T13:59:06.119" v="212" actId="1076"/>
          <ac:picMkLst>
            <pc:docMk/>
            <pc:sldMk cId="249529205" sldId="264"/>
            <ac:picMk id="2" creationId="{D6F91AF2-614B-A859-84C0-99C9D291031A}"/>
          </ac:picMkLst>
        </pc:picChg>
        <pc:picChg chg="mod modCrop">
          <ac:chgData name="SAMUEL CAMARGO DE FARIAS" userId="ac33a998-4bbe-4acc-822b-c3273ef0bc7c" providerId="ADAL" clId="{FFD7D764-03AE-4ACD-9C59-945C303DB1B4}" dt="2023-05-26T13:59:00.713" v="211" actId="1076"/>
          <ac:picMkLst>
            <pc:docMk/>
            <pc:sldMk cId="249529205" sldId="264"/>
            <ac:picMk id="5" creationId="{45B140B4-89B3-CD79-F8FC-EEF4BA34DA76}"/>
          </ac:picMkLst>
        </pc:picChg>
      </pc:sldChg>
    </pc:docChg>
  </pc:docChgLst>
  <pc:docChgLst>
    <pc:chgData name="DANILO FELYPE LIMA" userId="3ed8d35e-daf8-4c30-aded-37f94609e5ec" providerId="ADAL" clId="{1B43BDC5-482A-41ED-9E4F-318C8338E112}"/>
    <pc:docChg chg="custSel modSld">
      <pc:chgData name="DANILO FELYPE LIMA" userId="3ed8d35e-daf8-4c30-aded-37f94609e5ec" providerId="ADAL" clId="{1B43BDC5-482A-41ED-9E4F-318C8338E112}" dt="2023-05-24T10:38:42.821" v="4" actId="478"/>
      <pc:docMkLst>
        <pc:docMk/>
      </pc:docMkLst>
      <pc:sldChg chg="addSp delSp modSp mod">
        <pc:chgData name="DANILO FELYPE LIMA" userId="3ed8d35e-daf8-4c30-aded-37f94609e5ec" providerId="ADAL" clId="{1B43BDC5-482A-41ED-9E4F-318C8338E112}" dt="2023-05-24T10:38:42.821" v="4" actId="478"/>
        <pc:sldMkLst>
          <pc:docMk/>
          <pc:sldMk cId="2965110631" sldId="257"/>
        </pc:sldMkLst>
        <pc:picChg chg="add del mod">
          <ac:chgData name="DANILO FELYPE LIMA" userId="3ed8d35e-daf8-4c30-aded-37f94609e5ec" providerId="ADAL" clId="{1B43BDC5-482A-41ED-9E4F-318C8338E112}" dt="2023-05-24T10:38:42.821" v="4" actId="478"/>
          <ac:picMkLst>
            <pc:docMk/>
            <pc:sldMk cId="2965110631" sldId="257"/>
            <ac:picMk id="5" creationId="{A3EFBE9F-CA89-6620-3F60-9D5A0F71CE2D}"/>
          </ac:picMkLst>
        </pc:picChg>
      </pc:sldChg>
      <pc:sldChg chg="modSp mod">
        <pc:chgData name="DANILO FELYPE LIMA" userId="3ed8d35e-daf8-4c30-aded-37f94609e5ec" providerId="ADAL" clId="{1B43BDC5-482A-41ED-9E4F-318C8338E112}" dt="2023-05-24T10:32:25.636" v="0" actId="20577"/>
        <pc:sldMkLst>
          <pc:docMk/>
          <pc:sldMk cId="2930854379" sldId="258"/>
        </pc:sldMkLst>
        <pc:spChg chg="mod">
          <ac:chgData name="DANILO FELYPE LIMA" userId="3ed8d35e-daf8-4c30-aded-37f94609e5ec" providerId="ADAL" clId="{1B43BDC5-482A-41ED-9E4F-318C8338E112}" dt="2023-05-24T10:32:25.636" v="0" actId="20577"/>
          <ac:spMkLst>
            <pc:docMk/>
            <pc:sldMk cId="2930854379" sldId="258"/>
            <ac:spMk id="8" creationId="{B8EE4578-F4D2-90A1-BB0A-FAAD6F4C84C2}"/>
          </ac:spMkLst>
        </pc:spChg>
      </pc:sldChg>
    </pc:docChg>
  </pc:docChgLst>
  <pc:docChgLst>
    <pc:chgData name="SAMUEL CAMARGO DE FARIAS" userId="S::farias.samuel@alunoescolassociais.org.br::ac33a998-4bbe-4acc-822b-c3273ef0bc7c" providerId="AD" clId="Web-{6C692D8F-3531-B225-0D35-07E46EECE113}"/>
    <pc:docChg chg="addSld delSld modSld sldOrd">
      <pc:chgData name="SAMUEL CAMARGO DE FARIAS" userId="S::farias.samuel@alunoescolassociais.org.br::ac33a998-4bbe-4acc-822b-c3273ef0bc7c" providerId="AD" clId="Web-{6C692D8F-3531-B225-0D35-07E46EECE113}" dt="2023-05-24T22:30:48.103" v="362"/>
      <pc:docMkLst>
        <pc:docMk/>
      </pc:docMkLst>
      <pc:sldChg chg="modSp modTransition addAnim modAnim">
        <pc:chgData name="SAMUEL CAMARGO DE FARIAS" userId="S::farias.samuel@alunoescolassociais.org.br::ac33a998-4bbe-4acc-822b-c3273ef0bc7c" providerId="AD" clId="Web-{6C692D8F-3531-B225-0D35-07E46EECE113}" dt="2023-05-24T22:20:44.399" v="328"/>
        <pc:sldMkLst>
          <pc:docMk/>
          <pc:sldMk cId="2806111350" sldId="256"/>
        </pc:sldMkLst>
        <pc:spChg chg="mod">
          <ac:chgData name="SAMUEL CAMARGO DE FARIAS" userId="S::farias.samuel@alunoescolassociais.org.br::ac33a998-4bbe-4acc-822b-c3273ef0bc7c" providerId="AD" clId="Web-{6C692D8F-3531-B225-0D35-07E46EECE113}" dt="2023-05-24T21:36:12.197" v="77" actId="20577"/>
          <ac:spMkLst>
            <pc:docMk/>
            <pc:sldMk cId="2806111350" sldId="256"/>
            <ac:spMk id="27" creationId="{8FF7AA57-0C92-6F9D-B485-A94B457471BD}"/>
          </ac:spMkLst>
        </pc:spChg>
      </pc:sldChg>
      <pc:sldChg chg="addSp delSp modSp mod setBg">
        <pc:chgData name="SAMUEL CAMARGO DE FARIAS" userId="S::farias.samuel@alunoescolassociais.org.br::ac33a998-4bbe-4acc-822b-c3273ef0bc7c" providerId="AD" clId="Web-{6C692D8F-3531-B225-0D35-07E46EECE113}" dt="2023-05-24T22:15:35.892" v="317" actId="14100"/>
        <pc:sldMkLst>
          <pc:docMk/>
          <pc:sldMk cId="2965110631" sldId="257"/>
        </pc:sldMkLst>
        <pc:spChg chg="add mod ord">
          <ac:chgData name="SAMUEL CAMARGO DE FARIAS" userId="S::farias.samuel@alunoescolassociais.org.br::ac33a998-4bbe-4acc-822b-c3273ef0bc7c" providerId="AD" clId="Web-{6C692D8F-3531-B225-0D35-07E46EECE113}" dt="2023-05-24T22:15:35.892" v="317" actId="14100"/>
          <ac:spMkLst>
            <pc:docMk/>
            <pc:sldMk cId="2965110631" sldId="257"/>
            <ac:spMk id="3" creationId="{420EA158-8174-1837-FA5E-0055B73765FC}"/>
          </ac:spMkLst>
        </pc:spChg>
        <pc:spChg chg="add mod">
          <ac:chgData name="SAMUEL CAMARGO DE FARIAS" userId="S::farias.samuel@alunoescolassociais.org.br::ac33a998-4bbe-4acc-822b-c3273ef0bc7c" providerId="AD" clId="Web-{6C692D8F-3531-B225-0D35-07E46EECE113}" dt="2023-05-24T22:07:29.569" v="280"/>
          <ac:spMkLst>
            <pc:docMk/>
            <pc:sldMk cId="2965110631" sldId="257"/>
            <ac:spMk id="4" creationId="{77B9F48A-E0E0-A650-72B8-8C7BA6337C28}"/>
          </ac:spMkLst>
        </pc:spChg>
        <pc:spChg chg="add del">
          <ac:chgData name="SAMUEL CAMARGO DE FARIAS" userId="S::farias.samuel@alunoescolassociais.org.br::ac33a998-4bbe-4acc-822b-c3273ef0bc7c" providerId="AD" clId="Web-{6C692D8F-3531-B225-0D35-07E46EECE113}" dt="2023-05-24T21:53:51.455" v="130"/>
          <ac:spMkLst>
            <pc:docMk/>
            <pc:sldMk cId="2965110631" sldId="257"/>
            <ac:spMk id="8" creationId="{665DBBEF-238B-476B-96AB-8AAC3224ECEA}"/>
          </ac:spMkLst>
        </pc:spChg>
        <pc:spChg chg="add del">
          <ac:chgData name="SAMUEL CAMARGO DE FARIAS" userId="S::farias.samuel@alunoescolassociais.org.br::ac33a998-4bbe-4acc-822b-c3273ef0bc7c" providerId="AD" clId="Web-{6C692D8F-3531-B225-0D35-07E46EECE113}" dt="2023-05-24T21:53:51.455" v="130"/>
          <ac:spMkLst>
            <pc:docMk/>
            <pc:sldMk cId="2965110631" sldId="257"/>
            <ac:spMk id="10" creationId="{3FCFB1DE-0B7E-48CC-BA90-B2AB0889F9D6}"/>
          </ac:spMkLst>
        </pc:spChg>
        <pc:spChg chg="add">
          <ac:chgData name="SAMUEL CAMARGO DE FARIAS" userId="S::farias.samuel@alunoescolassociais.org.br::ac33a998-4bbe-4acc-822b-c3273ef0bc7c" providerId="AD" clId="Web-{6C692D8F-3531-B225-0D35-07E46EECE113}" dt="2023-05-24T21:53:51.455" v="130"/>
          <ac:spMkLst>
            <pc:docMk/>
            <pc:sldMk cId="2965110631" sldId="257"/>
            <ac:spMk id="12" creationId="{9D25F302-27C5-414F-97F8-6EA0A6C028BA}"/>
          </ac:spMkLst>
        </pc:spChg>
        <pc:spChg chg="add">
          <ac:chgData name="SAMUEL CAMARGO DE FARIAS" userId="S::farias.samuel@alunoescolassociais.org.br::ac33a998-4bbe-4acc-822b-c3273ef0bc7c" providerId="AD" clId="Web-{6C692D8F-3531-B225-0D35-07E46EECE113}" dt="2023-05-24T21:53:51.455" v="130"/>
          <ac:spMkLst>
            <pc:docMk/>
            <pc:sldMk cId="2965110631" sldId="257"/>
            <ac:spMk id="13" creationId="{830A36F8-48C2-4842-A87B-8CE8DF4E7FD2}"/>
          </ac:spMkLst>
        </pc:spChg>
        <pc:spChg chg="add">
          <ac:chgData name="SAMUEL CAMARGO DE FARIAS" userId="S::farias.samuel@alunoescolassociais.org.br::ac33a998-4bbe-4acc-822b-c3273ef0bc7c" providerId="AD" clId="Web-{6C692D8F-3531-B225-0D35-07E46EECE113}" dt="2023-05-24T21:53:51.455" v="130"/>
          <ac:spMkLst>
            <pc:docMk/>
            <pc:sldMk cId="2965110631" sldId="257"/>
            <ac:spMk id="14" creationId="{7F488E8B-4E1E-4402-8935-D4E6C02615C7}"/>
          </ac:spMkLst>
        </pc:spChg>
        <pc:spChg chg="add del">
          <ac:chgData name="SAMUEL CAMARGO DE FARIAS" userId="S::farias.samuel@alunoescolassociais.org.br::ac33a998-4bbe-4acc-822b-c3273ef0bc7c" providerId="AD" clId="Web-{6C692D8F-3531-B225-0D35-07E46EECE113}" dt="2023-05-24T21:52:38.375" v="129"/>
          <ac:spMkLst>
            <pc:docMk/>
            <pc:sldMk cId="2965110631" sldId="257"/>
            <ac:spMk id="15" creationId="{DBC6133C-0615-4CE4-9132-37E609A9BDFA}"/>
          </ac:spMkLst>
        </pc:spChg>
        <pc:spChg chg="add del">
          <ac:chgData name="SAMUEL CAMARGO DE FARIAS" userId="S::farias.samuel@alunoescolassociais.org.br::ac33a998-4bbe-4acc-822b-c3273ef0bc7c" providerId="AD" clId="Web-{6C692D8F-3531-B225-0D35-07E46EECE113}" dt="2023-05-24T21:52:38.375" v="129"/>
          <ac:spMkLst>
            <pc:docMk/>
            <pc:sldMk cId="2965110631" sldId="257"/>
            <ac:spMk id="17" creationId="{169CC832-2974-4E8D-90ED-3E2941BA7336}"/>
          </ac:spMkLst>
        </pc:spChg>
        <pc:spChg chg="add del">
          <ac:chgData name="SAMUEL CAMARGO DE FARIAS" userId="S::farias.samuel@alunoescolassociais.org.br::ac33a998-4bbe-4acc-822b-c3273ef0bc7c" providerId="AD" clId="Web-{6C692D8F-3531-B225-0D35-07E46EECE113}" dt="2023-05-24T21:52:38.375" v="129"/>
          <ac:spMkLst>
            <pc:docMk/>
            <pc:sldMk cId="2965110631" sldId="257"/>
            <ac:spMk id="19" creationId="{55222F96-971A-4F90-B841-6BAB416C7AC1}"/>
          </ac:spMkLst>
        </pc:spChg>
        <pc:spChg chg="add del">
          <ac:chgData name="SAMUEL CAMARGO DE FARIAS" userId="S::farias.samuel@alunoescolassociais.org.br::ac33a998-4bbe-4acc-822b-c3273ef0bc7c" providerId="AD" clId="Web-{6C692D8F-3531-B225-0D35-07E46EECE113}" dt="2023-05-24T21:52:38.375" v="129"/>
          <ac:spMkLst>
            <pc:docMk/>
            <pc:sldMk cId="2965110631" sldId="257"/>
            <ac:spMk id="21" creationId="{08980754-6F4B-43C9-B9BE-127B6BED6586}"/>
          </ac:spMkLst>
        </pc:spChg>
        <pc:spChg chg="add del">
          <ac:chgData name="SAMUEL CAMARGO DE FARIAS" userId="S::farias.samuel@alunoescolassociais.org.br::ac33a998-4bbe-4acc-822b-c3273ef0bc7c" providerId="AD" clId="Web-{6C692D8F-3531-B225-0D35-07E46EECE113}" dt="2023-05-24T21:52:38.375" v="129"/>
          <ac:spMkLst>
            <pc:docMk/>
            <pc:sldMk cId="2965110631" sldId="257"/>
            <ac:spMk id="23" creationId="{2C1BBA94-3F40-40AA-8BB9-E69E25E537C1}"/>
          </ac:spMkLst>
        </pc:spChg>
        <pc:picChg chg="add mod ord modCrop">
          <ac:chgData name="SAMUEL CAMARGO DE FARIAS" userId="S::farias.samuel@alunoescolassociais.org.br::ac33a998-4bbe-4acc-822b-c3273ef0bc7c" providerId="AD" clId="Web-{6C692D8F-3531-B225-0D35-07E46EECE113}" dt="2023-05-24T21:53:51.455" v="130"/>
          <ac:picMkLst>
            <pc:docMk/>
            <pc:sldMk cId="2965110631" sldId="257"/>
            <ac:picMk id="2" creationId="{4016018E-68B5-7EBE-C3FC-993B30C1AFA9}"/>
          </ac:picMkLst>
        </pc:picChg>
      </pc:sldChg>
      <pc:sldChg chg="addSp modSp">
        <pc:chgData name="SAMUEL CAMARGO DE FARIAS" userId="S::farias.samuel@alunoescolassociais.org.br::ac33a998-4bbe-4acc-822b-c3273ef0bc7c" providerId="AD" clId="Web-{6C692D8F-3531-B225-0D35-07E46EECE113}" dt="2023-05-24T21:35:20.446" v="71" actId="1076"/>
        <pc:sldMkLst>
          <pc:docMk/>
          <pc:sldMk cId="2930854379" sldId="258"/>
        </pc:sldMkLst>
        <pc:spChg chg="add mod">
          <ac:chgData name="SAMUEL CAMARGO DE FARIAS" userId="S::farias.samuel@alunoescolassociais.org.br::ac33a998-4bbe-4acc-822b-c3273ef0bc7c" providerId="AD" clId="Web-{6C692D8F-3531-B225-0D35-07E46EECE113}" dt="2023-05-24T21:35:20.446" v="71" actId="1076"/>
          <ac:spMkLst>
            <pc:docMk/>
            <pc:sldMk cId="2930854379" sldId="258"/>
            <ac:spMk id="3" creationId="{56625315-4BD7-1051-1D38-91D9C9398875}"/>
          </ac:spMkLst>
        </pc:spChg>
      </pc:sldChg>
      <pc:sldChg chg="addSp delSp modSp new del">
        <pc:chgData name="SAMUEL CAMARGO DE FARIAS" userId="S::farias.samuel@alunoescolassociais.org.br::ac33a998-4bbe-4acc-822b-c3273ef0bc7c" providerId="AD" clId="Web-{6C692D8F-3531-B225-0D35-07E46EECE113}" dt="2023-05-24T22:16:56.503" v="318"/>
        <pc:sldMkLst>
          <pc:docMk/>
          <pc:sldMk cId="2680927513" sldId="259"/>
        </pc:sldMkLst>
        <pc:spChg chg="del">
          <ac:chgData name="SAMUEL CAMARGO DE FARIAS" userId="S::farias.samuel@alunoescolassociais.org.br::ac33a998-4bbe-4acc-822b-c3273ef0bc7c" providerId="AD" clId="Web-{6C692D8F-3531-B225-0D35-07E46EECE113}" dt="2023-05-24T22:10:35.854" v="285"/>
          <ac:spMkLst>
            <pc:docMk/>
            <pc:sldMk cId="2680927513" sldId="259"/>
            <ac:spMk id="2" creationId="{4FCDD9F2-9870-9150-525E-06F111B3DA00}"/>
          </ac:spMkLst>
        </pc:spChg>
        <pc:spChg chg="del">
          <ac:chgData name="SAMUEL CAMARGO DE FARIAS" userId="S::farias.samuel@alunoescolassociais.org.br::ac33a998-4bbe-4acc-822b-c3273ef0bc7c" providerId="AD" clId="Web-{6C692D8F-3531-B225-0D35-07E46EECE113}" dt="2023-05-24T22:10:29.042" v="284"/>
          <ac:spMkLst>
            <pc:docMk/>
            <pc:sldMk cId="2680927513" sldId="259"/>
            <ac:spMk id="3" creationId="{7FF533B4-8EAD-8580-B3AC-FF285A140862}"/>
          </ac:spMkLst>
        </pc:spChg>
        <pc:picChg chg="add del mod modCrop">
          <ac:chgData name="SAMUEL CAMARGO DE FARIAS" userId="S::farias.samuel@alunoescolassociais.org.br::ac33a998-4bbe-4acc-822b-c3273ef0bc7c" providerId="AD" clId="Web-{6C692D8F-3531-B225-0D35-07E46EECE113}" dt="2023-05-24T22:13:07.483" v="294"/>
          <ac:picMkLst>
            <pc:docMk/>
            <pc:sldMk cId="2680927513" sldId="259"/>
            <ac:picMk id="4" creationId="{C40A164E-54D8-485C-4E7D-265CCF4E4421}"/>
          </ac:picMkLst>
        </pc:picChg>
      </pc:sldChg>
      <pc:sldChg chg="del">
        <pc:chgData name="SAMUEL CAMARGO DE FARIAS" userId="S::farias.samuel@alunoescolassociais.org.br::ac33a998-4bbe-4acc-822b-c3273ef0bc7c" providerId="AD" clId="Web-{6C692D8F-3531-B225-0D35-07E46EECE113}" dt="2023-05-24T22:10:14.526" v="281"/>
        <pc:sldMkLst>
          <pc:docMk/>
          <pc:sldMk cId="2854861810" sldId="259"/>
        </pc:sldMkLst>
      </pc:sldChg>
      <pc:sldChg chg="del">
        <pc:chgData name="SAMUEL CAMARGO DE FARIAS" userId="S::farias.samuel@alunoescolassociais.org.br::ac33a998-4bbe-4acc-822b-c3273ef0bc7c" providerId="AD" clId="Web-{6C692D8F-3531-B225-0D35-07E46EECE113}" dt="2023-05-24T22:10:17.416" v="282"/>
        <pc:sldMkLst>
          <pc:docMk/>
          <pc:sldMk cId="447825550" sldId="260"/>
        </pc:sldMkLst>
      </pc:sldChg>
      <pc:sldChg chg="addSp delSp modSp add ord replId">
        <pc:chgData name="SAMUEL CAMARGO DE FARIAS" userId="S::farias.samuel@alunoescolassociais.org.br::ac33a998-4bbe-4acc-822b-c3273ef0bc7c" providerId="AD" clId="Web-{6C692D8F-3531-B225-0D35-07E46EECE113}" dt="2023-05-24T22:30:48.103" v="362"/>
        <pc:sldMkLst>
          <pc:docMk/>
          <pc:sldMk cId="2647366691" sldId="260"/>
        </pc:sldMkLst>
        <pc:spChg chg="mod">
          <ac:chgData name="SAMUEL CAMARGO DE FARIAS" userId="S::farias.samuel@alunoescolassociais.org.br::ac33a998-4bbe-4acc-822b-c3273ef0bc7c" providerId="AD" clId="Web-{6C692D8F-3531-B225-0D35-07E46EECE113}" dt="2023-05-24T22:17:47.410" v="321" actId="20577"/>
          <ac:spMkLst>
            <pc:docMk/>
            <pc:sldMk cId="2647366691" sldId="260"/>
            <ac:spMk id="3" creationId="{420EA158-8174-1837-FA5E-0055B73765FC}"/>
          </ac:spMkLst>
        </pc:spChg>
        <pc:spChg chg="mod">
          <ac:chgData name="SAMUEL CAMARGO DE FARIAS" userId="S::farias.samuel@alunoescolassociais.org.br::ac33a998-4bbe-4acc-822b-c3273ef0bc7c" providerId="AD" clId="Web-{6C692D8F-3531-B225-0D35-07E46EECE113}" dt="2023-05-24T22:23:36.888" v="338" actId="20577"/>
          <ac:spMkLst>
            <pc:docMk/>
            <pc:sldMk cId="2647366691" sldId="260"/>
            <ac:spMk id="4" creationId="{77B9F48A-E0E0-A650-72B8-8C7BA6337C28}"/>
          </ac:spMkLst>
        </pc:spChg>
        <pc:picChg chg="del">
          <ac:chgData name="SAMUEL CAMARGO DE FARIAS" userId="S::farias.samuel@alunoescolassociais.org.br::ac33a998-4bbe-4acc-822b-c3273ef0bc7c" providerId="AD" clId="Web-{6C692D8F-3531-B225-0D35-07E46EECE113}" dt="2023-05-24T22:13:21.186" v="297"/>
          <ac:picMkLst>
            <pc:docMk/>
            <pc:sldMk cId="2647366691" sldId="260"/>
            <ac:picMk id="2" creationId="{4016018E-68B5-7EBE-C3FC-993B30C1AFA9}"/>
          </ac:picMkLst>
        </pc:picChg>
        <pc:picChg chg="add mod modCrop">
          <ac:chgData name="SAMUEL CAMARGO DE FARIAS" userId="S::farias.samuel@alunoescolassociais.org.br::ac33a998-4bbe-4acc-822b-c3273ef0bc7c" providerId="AD" clId="Web-{6C692D8F-3531-B225-0D35-07E46EECE113}" dt="2023-05-24T22:14:53.375" v="307" actId="1076"/>
          <ac:picMkLst>
            <pc:docMk/>
            <pc:sldMk cId="2647366691" sldId="260"/>
            <ac:picMk id="5" creationId="{C70089B4-AAE8-5AD5-F0FA-061837729CF6}"/>
          </ac:picMkLst>
        </pc:picChg>
        <pc:picChg chg="add mod">
          <ac:chgData name="SAMUEL CAMARGO DE FARIAS" userId="S::farias.samuel@alunoescolassociais.org.br::ac33a998-4bbe-4acc-822b-c3273ef0bc7c" providerId="AD" clId="Web-{6C692D8F-3531-B225-0D35-07E46EECE113}" dt="2023-05-24T22:24:31.623" v="342" actId="1076"/>
          <ac:picMkLst>
            <pc:docMk/>
            <pc:sldMk cId="2647366691" sldId="260"/>
            <ac:picMk id="6" creationId="{030F9404-C646-5604-41B7-BADADA289BF9}"/>
          </ac:picMkLst>
        </pc:picChg>
        <pc:picChg chg="add mod modCrop">
          <ac:chgData name="SAMUEL CAMARGO DE FARIAS" userId="S::farias.samuel@alunoescolassociais.org.br::ac33a998-4bbe-4acc-822b-c3273ef0bc7c" providerId="AD" clId="Web-{6C692D8F-3531-B225-0D35-07E46EECE113}" dt="2023-05-24T22:27:14.002" v="351" actId="1076"/>
          <ac:picMkLst>
            <pc:docMk/>
            <pc:sldMk cId="2647366691" sldId="260"/>
            <ac:picMk id="7" creationId="{3010F234-0AD9-8150-4FB9-CB1F5E08B02E}"/>
          </ac:picMkLst>
        </pc:picChg>
        <pc:picChg chg="add del mod">
          <ac:chgData name="SAMUEL CAMARGO DE FARIAS" userId="S::farias.samuel@alunoescolassociais.org.br::ac33a998-4bbe-4acc-822b-c3273ef0bc7c" providerId="AD" clId="Web-{6C692D8F-3531-B225-0D35-07E46EECE113}" dt="2023-05-24T22:28:53.319" v="355"/>
          <ac:picMkLst>
            <pc:docMk/>
            <pc:sldMk cId="2647366691" sldId="260"/>
            <ac:picMk id="8" creationId="{D205837D-E64C-8434-19E9-006E4261789D}"/>
          </ac:picMkLst>
        </pc:picChg>
        <pc:picChg chg="add mod modCrop">
          <ac:chgData name="SAMUEL CAMARGO DE FARIAS" userId="S::farias.samuel@alunoescolassociais.org.br::ac33a998-4bbe-4acc-822b-c3273ef0bc7c" providerId="AD" clId="Web-{6C692D8F-3531-B225-0D35-07E46EECE113}" dt="2023-05-24T22:30:48.103" v="362"/>
          <ac:picMkLst>
            <pc:docMk/>
            <pc:sldMk cId="2647366691" sldId="260"/>
            <ac:picMk id="9" creationId="{59F52A2B-C8B3-2723-BBE3-DECF9A84ECF7}"/>
          </ac:picMkLst>
        </pc:picChg>
      </pc:sldChg>
    </pc:docChg>
  </pc:docChgLst>
  <pc:docChgLst>
    <pc:chgData name="SAMUEL CAMARGO DE FARIAS" userId="ac33a998-4bbe-4acc-822b-c3273ef0bc7c" providerId="ADAL" clId="{3ACE0D72-419B-4FFA-A9DF-D703A186FAD1}"/>
    <pc:docChg chg="modSld">
      <pc:chgData name="SAMUEL CAMARGO DE FARIAS" userId="ac33a998-4bbe-4acc-822b-c3273ef0bc7c" providerId="ADAL" clId="{3ACE0D72-419B-4FFA-A9DF-D703A186FAD1}" dt="2023-05-25T10:16:23.098" v="66" actId="1076"/>
      <pc:docMkLst>
        <pc:docMk/>
      </pc:docMkLst>
      <pc:sldChg chg="modSp mod">
        <pc:chgData name="SAMUEL CAMARGO DE FARIAS" userId="ac33a998-4bbe-4acc-822b-c3273ef0bc7c" providerId="ADAL" clId="{3ACE0D72-419B-4FFA-A9DF-D703A186FAD1}" dt="2023-05-25T10:16:23.098" v="66" actId="1076"/>
        <pc:sldMkLst>
          <pc:docMk/>
          <pc:sldMk cId="2806111350" sldId="256"/>
        </pc:sldMkLst>
        <pc:spChg chg="mod">
          <ac:chgData name="SAMUEL CAMARGO DE FARIAS" userId="ac33a998-4bbe-4acc-822b-c3273ef0bc7c" providerId="ADAL" clId="{3ACE0D72-419B-4FFA-A9DF-D703A186FAD1}" dt="2023-05-25T10:16:23.098" v="66" actId="1076"/>
          <ac:spMkLst>
            <pc:docMk/>
            <pc:sldMk cId="2806111350" sldId="256"/>
            <ac:spMk id="4" creationId="{8E0D7E53-90B7-76F4-DDF0-8CEC181B4405}"/>
          </ac:spMkLst>
        </pc:spChg>
        <pc:spChg chg="mod">
          <ac:chgData name="SAMUEL CAMARGO DE FARIAS" userId="ac33a998-4bbe-4acc-822b-c3273ef0bc7c" providerId="ADAL" clId="{3ACE0D72-419B-4FFA-A9DF-D703A186FAD1}" dt="2023-05-25T10:16:19.772" v="65" actId="1076"/>
          <ac:spMkLst>
            <pc:docMk/>
            <pc:sldMk cId="2806111350" sldId="256"/>
            <ac:spMk id="27" creationId="{8FF7AA57-0C92-6F9D-B485-A94B457471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DD7EE-608F-423B-B687-2AC2B8226E8E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9A27F-4716-45AB-AC15-AC2AC8696CF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41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9A27F-4716-45AB-AC15-AC2AC8696CF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55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BA729-DA0A-1C2B-C659-A8DD7696B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6FC80E-2EBE-391E-DC93-8199F271C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0FA648-9251-D9C3-39D2-8455F2CB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38DBC5-D7F7-9A43-2C1E-9DEF350A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752E03-A7CC-7704-D932-5AFDC380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17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FE301-5A03-CDD1-80E4-5A52A153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5F612B-548D-CFF3-0CA3-FBFF58D0D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66261E-8FE7-C3FC-904C-13EA78D7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4A1297-9442-EFC9-E3C8-28F7BCBE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A839DA-2CFB-3F3E-D54A-89068501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77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BA0990-1EF1-1A53-38EC-2E472033F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A0839D-D9E5-86FF-B9C7-0BCAF165E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2A6BD7-CE0E-A0FB-117A-1EDD23A9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24D783-8A39-E2DE-EE15-35AB4C64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658416-77C9-5067-0336-00F5C7B8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07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7FB67-9C86-92E7-A92D-FB381F88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CEF82B-A663-7BBB-CE3A-07F171AAC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260D59-F0D4-3FAE-DA75-22944896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3A09E8-4AC5-D165-6B06-3BC6FBD2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66745D-CB86-6365-DEBF-EC4A7DD8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89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37BA6-95ED-93EC-E376-5197250D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10D4D6-3446-7241-4D29-75F445BE7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7F4B9-0D5E-2325-054E-95FEB290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C0EE58-4D7C-A00C-377C-140F1D37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FAD19F-3E8F-29EF-67CE-14C446A5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8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19A5F-5F24-78FD-A90E-97EA83A1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6FC4FE-9268-AB53-D259-F12A1DDC8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903723-7B13-1765-C6D4-AF82AE101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877281-1B63-8FCD-81E8-A976C3946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376915-0733-ADAD-6025-0D41570C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D672CD-C335-85F8-1DD2-D4BF1632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82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6B5A3-8491-C384-21F7-B85766C5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5BCC75-556C-37A9-CAA7-71CAE14E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0CAE8B-9566-536D-E702-7C87061F7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5F7FD02-ACD6-8DAF-6309-5736E3E9D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5B88AA-A822-B1C0-8E1A-0C6E9696B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DD289E-A86A-6D69-EB1E-A8B93AB2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5A11C4-50C1-9DD5-42F7-A1078495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E382B2-A710-5DD4-E627-FD5B62EE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90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E78E5-8124-9C93-E029-B88FF0F1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B3AB49-EC80-8B25-A8E2-9F946D87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B7B20D3-8C02-44FA-542E-1D767C38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CC308C-6AA8-D329-95FB-3AF45124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46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B797E1-5196-ED5D-E413-3CDAE085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5A5E5C-65BF-B9BF-2703-66584DA8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9325D9-73F1-0DB6-F530-CE0428A3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70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3DCCF-74E4-9249-C8BC-A99687938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EA434D-9338-A501-8252-7859B30E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308081-07FD-3D7B-C232-CCC77CFE9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C6D2C7-6564-5D1F-8245-1FCAA097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A7EA7F-71C4-31A0-0A6F-50F794AE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EEA2B3-A23C-D70C-8909-694765AE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60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679D5-4B95-A4D7-7145-71192AB6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4B565C-E87F-F423-57A5-B401406DF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1CA8E5-73F6-6A29-1222-A87238CE2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D48F51-B43C-34D8-C376-FE84E997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D23954-64F0-C0D2-772A-6BAF2BFF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DDFF46-1D64-C036-DA4A-110CA4F9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15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12484EB-AD14-2245-D063-7C597C68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7755F9-69D3-BA10-4904-17B13C339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A181B9-40DA-7FB7-4533-4E9CD1C9F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B5CF2-958E-4FF8-B3D0-5AB1511A3949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7EB803-5A5C-8B2E-4262-A85273B6B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DD1C22-E488-0C39-90DF-549B675D0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1E2FD-1F93-4270-84A4-E9EAAB904C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24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undo da placa de circuitos">
            <a:extLst>
              <a:ext uri="{FF2B5EF4-FFF2-40B4-BE49-F238E27FC236}">
                <a16:creationId xmlns:a16="http://schemas.microsoft.com/office/drawing/2014/main" id="{A0077497-8494-F666-010A-304706D1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434D4-B721-E449-C76E-3458D382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92060"/>
            <a:ext cx="9144000" cy="930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C000"/>
                </a:solidFill>
              </a:rPr>
              <a:t>Cardápio Digital</a:t>
            </a:r>
          </a:p>
        </p:txBody>
      </p:sp>
    </p:spTree>
    <p:extLst>
      <p:ext uri="{BB962C8B-B14F-4D97-AF65-F5344CB8AC3E}">
        <p14:creationId xmlns:p14="http://schemas.microsoft.com/office/powerpoint/2010/main" val="2660968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0D7E53-90B7-76F4-DDF0-8CEC181B4405}"/>
              </a:ext>
            </a:extLst>
          </p:cNvPr>
          <p:cNvSpPr txBox="1"/>
          <p:nvPr/>
        </p:nvSpPr>
        <p:spPr>
          <a:xfrm>
            <a:off x="5678160" y="671277"/>
            <a:ext cx="5384800" cy="3210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QR Code e Link </a:t>
            </a:r>
            <a:r>
              <a:rPr lang="en-US" sz="72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papel</a:t>
            </a:r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026" name="Picture 2" descr="Mock up rotule o quadro de menu em branco no restaurante bar ...">
            <a:extLst>
              <a:ext uri="{FF2B5EF4-FFF2-40B4-BE49-F238E27FC236}">
                <a16:creationId xmlns:a16="http://schemas.microsoft.com/office/drawing/2014/main" id="{3AFF00A2-FA35-2644-C8BA-3B684C0C1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2" r="14870"/>
          <a:stretch/>
        </p:blipFill>
        <p:spPr bwMode="auto">
          <a:xfrm>
            <a:off x="641774" y="1053879"/>
            <a:ext cx="4623852" cy="45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7" descr="Código QR">
            <a:extLst>
              <a:ext uri="{FF2B5EF4-FFF2-40B4-BE49-F238E27FC236}">
                <a16:creationId xmlns:a16="http://schemas.microsoft.com/office/drawing/2014/main" id="{7C9724BF-E804-B07C-819E-6D9EA977C76F}"/>
              </a:ext>
            </a:extLst>
          </p:cNvPr>
          <p:cNvSpPr/>
          <p:nvPr/>
        </p:nvSpPr>
        <p:spPr>
          <a:xfrm rot="354514">
            <a:off x="2002616" y="2781399"/>
            <a:ext cx="1290833" cy="1290833"/>
          </a:xfrm>
          <a:custGeom>
            <a:avLst/>
            <a:gdLst>
              <a:gd name="connsiteX0" fmla="*/ 183429 w 1290833"/>
              <a:gd name="connsiteY0" fmla="*/ 367834 h 1290833"/>
              <a:gd name="connsiteX1" fmla="*/ 183429 w 1290833"/>
              <a:gd name="connsiteY1" fmla="*/ 183429 h 1290833"/>
              <a:gd name="connsiteX2" fmla="*/ 367834 w 1290833"/>
              <a:gd name="connsiteY2" fmla="*/ 183429 h 1290833"/>
              <a:gd name="connsiteX3" fmla="*/ 367834 w 1290833"/>
              <a:gd name="connsiteY3" fmla="*/ 367834 h 1290833"/>
              <a:gd name="connsiteX4" fmla="*/ 183429 w 1290833"/>
              <a:gd name="connsiteY4" fmla="*/ 367834 h 1290833"/>
              <a:gd name="connsiteX5" fmla="*/ -976 w 1290833"/>
              <a:gd name="connsiteY5" fmla="*/ 552238 h 1290833"/>
              <a:gd name="connsiteX6" fmla="*/ -976 w 1290833"/>
              <a:gd name="connsiteY6" fmla="*/ -976 h 1290833"/>
              <a:gd name="connsiteX7" fmla="*/ 552238 w 1290833"/>
              <a:gd name="connsiteY7" fmla="*/ -976 h 1290833"/>
              <a:gd name="connsiteX8" fmla="*/ 552238 w 1290833"/>
              <a:gd name="connsiteY8" fmla="*/ 552238 h 1290833"/>
              <a:gd name="connsiteX9" fmla="*/ -976 w 1290833"/>
              <a:gd name="connsiteY9" fmla="*/ 552238 h 1290833"/>
              <a:gd name="connsiteX10" fmla="*/ 91226 w 1290833"/>
              <a:gd name="connsiteY10" fmla="*/ 91226 h 1290833"/>
              <a:gd name="connsiteX11" fmla="*/ 91226 w 1290833"/>
              <a:gd name="connsiteY11" fmla="*/ 460036 h 1290833"/>
              <a:gd name="connsiteX12" fmla="*/ 460036 w 1290833"/>
              <a:gd name="connsiteY12" fmla="*/ 460036 h 1290833"/>
              <a:gd name="connsiteX13" fmla="*/ 460036 w 1290833"/>
              <a:gd name="connsiteY13" fmla="*/ 91226 h 1290833"/>
              <a:gd name="connsiteX14" fmla="*/ 91226 w 1290833"/>
              <a:gd name="connsiteY14" fmla="*/ 91226 h 1290833"/>
              <a:gd name="connsiteX15" fmla="*/ 183429 w 1290833"/>
              <a:gd name="connsiteY15" fmla="*/ 1105453 h 1290833"/>
              <a:gd name="connsiteX16" fmla="*/ 183429 w 1290833"/>
              <a:gd name="connsiteY16" fmla="*/ 921048 h 1290833"/>
              <a:gd name="connsiteX17" fmla="*/ 367834 w 1290833"/>
              <a:gd name="connsiteY17" fmla="*/ 921048 h 1290833"/>
              <a:gd name="connsiteX18" fmla="*/ 367834 w 1290833"/>
              <a:gd name="connsiteY18" fmla="*/ 1105453 h 1290833"/>
              <a:gd name="connsiteX19" fmla="*/ 183429 w 1290833"/>
              <a:gd name="connsiteY19" fmla="*/ 1105453 h 1290833"/>
              <a:gd name="connsiteX20" fmla="*/ -976 w 1290833"/>
              <a:gd name="connsiteY20" fmla="*/ 1289858 h 1290833"/>
              <a:gd name="connsiteX21" fmla="*/ -976 w 1290833"/>
              <a:gd name="connsiteY21" fmla="*/ 736643 h 1290833"/>
              <a:gd name="connsiteX22" fmla="*/ 552238 w 1290833"/>
              <a:gd name="connsiteY22" fmla="*/ 736643 h 1290833"/>
              <a:gd name="connsiteX23" fmla="*/ 552238 w 1290833"/>
              <a:gd name="connsiteY23" fmla="*/ 1289858 h 1290833"/>
              <a:gd name="connsiteX24" fmla="*/ -976 w 1290833"/>
              <a:gd name="connsiteY24" fmla="*/ 1289858 h 1290833"/>
              <a:gd name="connsiteX25" fmla="*/ 91226 w 1290833"/>
              <a:gd name="connsiteY25" fmla="*/ 828846 h 1290833"/>
              <a:gd name="connsiteX26" fmla="*/ 91226 w 1290833"/>
              <a:gd name="connsiteY26" fmla="*/ 1197655 h 1290833"/>
              <a:gd name="connsiteX27" fmla="*/ 460036 w 1290833"/>
              <a:gd name="connsiteY27" fmla="*/ 1197655 h 1290833"/>
              <a:gd name="connsiteX28" fmla="*/ 460036 w 1290833"/>
              <a:gd name="connsiteY28" fmla="*/ 828846 h 1290833"/>
              <a:gd name="connsiteX29" fmla="*/ 91226 w 1290833"/>
              <a:gd name="connsiteY29" fmla="*/ 828846 h 1290833"/>
              <a:gd name="connsiteX30" fmla="*/ 1105453 w 1290833"/>
              <a:gd name="connsiteY30" fmla="*/ 183429 h 1290833"/>
              <a:gd name="connsiteX31" fmla="*/ 1105453 w 1290833"/>
              <a:gd name="connsiteY31" fmla="*/ 367834 h 1290833"/>
              <a:gd name="connsiteX32" fmla="*/ 921048 w 1290833"/>
              <a:gd name="connsiteY32" fmla="*/ 367834 h 1290833"/>
              <a:gd name="connsiteX33" fmla="*/ 921048 w 1290833"/>
              <a:gd name="connsiteY33" fmla="*/ 183429 h 1290833"/>
              <a:gd name="connsiteX34" fmla="*/ 1105453 w 1290833"/>
              <a:gd name="connsiteY34" fmla="*/ 183429 h 1290833"/>
              <a:gd name="connsiteX35" fmla="*/ 736643 w 1290833"/>
              <a:gd name="connsiteY35" fmla="*/ -976 h 1290833"/>
              <a:gd name="connsiteX36" fmla="*/ 1289858 w 1290833"/>
              <a:gd name="connsiteY36" fmla="*/ -976 h 1290833"/>
              <a:gd name="connsiteX37" fmla="*/ 1289858 w 1290833"/>
              <a:gd name="connsiteY37" fmla="*/ 552238 h 1290833"/>
              <a:gd name="connsiteX38" fmla="*/ 736643 w 1290833"/>
              <a:gd name="connsiteY38" fmla="*/ 552238 h 1290833"/>
              <a:gd name="connsiteX39" fmla="*/ 736643 w 1290833"/>
              <a:gd name="connsiteY39" fmla="*/ -976 h 1290833"/>
              <a:gd name="connsiteX40" fmla="*/ 1197655 w 1290833"/>
              <a:gd name="connsiteY40" fmla="*/ 460036 h 1290833"/>
              <a:gd name="connsiteX41" fmla="*/ 1197655 w 1290833"/>
              <a:gd name="connsiteY41" fmla="*/ 91226 h 1290833"/>
              <a:gd name="connsiteX42" fmla="*/ 828846 w 1290833"/>
              <a:gd name="connsiteY42" fmla="*/ 91226 h 1290833"/>
              <a:gd name="connsiteX43" fmla="*/ 828846 w 1290833"/>
              <a:gd name="connsiteY43" fmla="*/ 460036 h 1290833"/>
              <a:gd name="connsiteX44" fmla="*/ 1197655 w 1290833"/>
              <a:gd name="connsiteY44" fmla="*/ 460036 h 1290833"/>
              <a:gd name="connsiteX45" fmla="*/ 736643 w 1290833"/>
              <a:gd name="connsiteY45" fmla="*/ 1013250 h 1290833"/>
              <a:gd name="connsiteX46" fmla="*/ 828846 w 1290833"/>
              <a:gd name="connsiteY46" fmla="*/ 1013250 h 1290833"/>
              <a:gd name="connsiteX47" fmla="*/ 828846 w 1290833"/>
              <a:gd name="connsiteY47" fmla="*/ 1105453 h 1290833"/>
              <a:gd name="connsiteX48" fmla="*/ 736643 w 1290833"/>
              <a:gd name="connsiteY48" fmla="*/ 1105453 h 1290833"/>
              <a:gd name="connsiteX49" fmla="*/ 736643 w 1290833"/>
              <a:gd name="connsiteY49" fmla="*/ 1013250 h 1290833"/>
              <a:gd name="connsiteX50" fmla="*/ 921048 w 1290833"/>
              <a:gd name="connsiteY50" fmla="*/ 828846 h 1290833"/>
              <a:gd name="connsiteX51" fmla="*/ 828846 w 1290833"/>
              <a:gd name="connsiteY51" fmla="*/ 828846 h 1290833"/>
              <a:gd name="connsiteX52" fmla="*/ 828846 w 1290833"/>
              <a:gd name="connsiteY52" fmla="*/ 921048 h 1290833"/>
              <a:gd name="connsiteX53" fmla="*/ 736643 w 1290833"/>
              <a:gd name="connsiteY53" fmla="*/ 921048 h 1290833"/>
              <a:gd name="connsiteX54" fmla="*/ 736643 w 1290833"/>
              <a:gd name="connsiteY54" fmla="*/ 736643 h 1290833"/>
              <a:gd name="connsiteX55" fmla="*/ 921048 w 1290833"/>
              <a:gd name="connsiteY55" fmla="*/ 736643 h 1290833"/>
              <a:gd name="connsiteX56" fmla="*/ 921048 w 1290833"/>
              <a:gd name="connsiteY56" fmla="*/ 828846 h 1290833"/>
              <a:gd name="connsiteX57" fmla="*/ 1105453 w 1290833"/>
              <a:gd name="connsiteY57" fmla="*/ 736643 h 1290833"/>
              <a:gd name="connsiteX58" fmla="*/ 1105453 w 1290833"/>
              <a:gd name="connsiteY58" fmla="*/ 828846 h 1290833"/>
              <a:gd name="connsiteX59" fmla="*/ 1013250 w 1290833"/>
              <a:gd name="connsiteY59" fmla="*/ 828846 h 1290833"/>
              <a:gd name="connsiteX60" fmla="*/ 1013250 w 1290833"/>
              <a:gd name="connsiteY60" fmla="*/ 736643 h 1290833"/>
              <a:gd name="connsiteX61" fmla="*/ 1105453 w 1290833"/>
              <a:gd name="connsiteY61" fmla="*/ 736643 h 1290833"/>
              <a:gd name="connsiteX62" fmla="*/ 1013250 w 1290833"/>
              <a:gd name="connsiteY62" fmla="*/ 828846 h 1290833"/>
              <a:gd name="connsiteX63" fmla="*/ 1013250 w 1290833"/>
              <a:gd name="connsiteY63" fmla="*/ 1013250 h 1290833"/>
              <a:gd name="connsiteX64" fmla="*/ 828846 w 1290833"/>
              <a:gd name="connsiteY64" fmla="*/ 1013250 h 1290833"/>
              <a:gd name="connsiteX65" fmla="*/ 828846 w 1290833"/>
              <a:gd name="connsiteY65" fmla="*/ 921048 h 1290833"/>
              <a:gd name="connsiteX66" fmla="*/ 921048 w 1290833"/>
              <a:gd name="connsiteY66" fmla="*/ 921048 h 1290833"/>
              <a:gd name="connsiteX67" fmla="*/ 921048 w 1290833"/>
              <a:gd name="connsiteY67" fmla="*/ 828846 h 1290833"/>
              <a:gd name="connsiteX68" fmla="*/ 1013250 w 1290833"/>
              <a:gd name="connsiteY68" fmla="*/ 828846 h 1290833"/>
              <a:gd name="connsiteX69" fmla="*/ 828846 w 1290833"/>
              <a:gd name="connsiteY69" fmla="*/ 1105453 h 1290833"/>
              <a:gd name="connsiteX70" fmla="*/ 1013250 w 1290833"/>
              <a:gd name="connsiteY70" fmla="*/ 1105453 h 1290833"/>
              <a:gd name="connsiteX71" fmla="*/ 1013250 w 1290833"/>
              <a:gd name="connsiteY71" fmla="*/ 1197655 h 1290833"/>
              <a:gd name="connsiteX72" fmla="*/ 921048 w 1290833"/>
              <a:gd name="connsiteY72" fmla="*/ 1197655 h 1290833"/>
              <a:gd name="connsiteX73" fmla="*/ 921048 w 1290833"/>
              <a:gd name="connsiteY73" fmla="*/ 1289858 h 1290833"/>
              <a:gd name="connsiteX74" fmla="*/ 736643 w 1290833"/>
              <a:gd name="connsiteY74" fmla="*/ 1289858 h 1290833"/>
              <a:gd name="connsiteX75" fmla="*/ 736643 w 1290833"/>
              <a:gd name="connsiteY75" fmla="*/ 1197655 h 1290833"/>
              <a:gd name="connsiteX76" fmla="*/ 828846 w 1290833"/>
              <a:gd name="connsiteY76" fmla="*/ 1197655 h 1290833"/>
              <a:gd name="connsiteX77" fmla="*/ 828846 w 1290833"/>
              <a:gd name="connsiteY77" fmla="*/ 1105453 h 1290833"/>
              <a:gd name="connsiteX78" fmla="*/ 1013250 w 1290833"/>
              <a:gd name="connsiteY78" fmla="*/ 1289858 h 1290833"/>
              <a:gd name="connsiteX79" fmla="*/ 1013250 w 1290833"/>
              <a:gd name="connsiteY79" fmla="*/ 1197655 h 1290833"/>
              <a:gd name="connsiteX80" fmla="*/ 1197655 w 1290833"/>
              <a:gd name="connsiteY80" fmla="*/ 1197655 h 1290833"/>
              <a:gd name="connsiteX81" fmla="*/ 1197655 w 1290833"/>
              <a:gd name="connsiteY81" fmla="*/ 1289858 h 1290833"/>
              <a:gd name="connsiteX82" fmla="*/ 1013250 w 1290833"/>
              <a:gd name="connsiteY82" fmla="*/ 1289858 h 1290833"/>
              <a:gd name="connsiteX83" fmla="*/ 1289858 w 1290833"/>
              <a:gd name="connsiteY83" fmla="*/ 1197655 h 1290833"/>
              <a:gd name="connsiteX84" fmla="*/ 1197655 w 1290833"/>
              <a:gd name="connsiteY84" fmla="*/ 1197655 h 1290833"/>
              <a:gd name="connsiteX85" fmla="*/ 1197655 w 1290833"/>
              <a:gd name="connsiteY85" fmla="*/ 1013250 h 1290833"/>
              <a:gd name="connsiteX86" fmla="*/ 1289858 w 1290833"/>
              <a:gd name="connsiteY86" fmla="*/ 1013250 h 1290833"/>
              <a:gd name="connsiteX87" fmla="*/ 1289858 w 1290833"/>
              <a:gd name="connsiteY87" fmla="*/ 1197655 h 1290833"/>
              <a:gd name="connsiteX88" fmla="*/ 1197655 w 1290833"/>
              <a:gd name="connsiteY88" fmla="*/ 828846 h 1290833"/>
              <a:gd name="connsiteX89" fmla="*/ 1197655 w 1290833"/>
              <a:gd name="connsiteY89" fmla="*/ 736643 h 1290833"/>
              <a:gd name="connsiteX90" fmla="*/ 1289858 w 1290833"/>
              <a:gd name="connsiteY90" fmla="*/ 736643 h 1290833"/>
              <a:gd name="connsiteX91" fmla="*/ 1289858 w 1290833"/>
              <a:gd name="connsiteY91" fmla="*/ 921048 h 1290833"/>
              <a:gd name="connsiteX92" fmla="*/ 1197655 w 1290833"/>
              <a:gd name="connsiteY92" fmla="*/ 921048 h 1290833"/>
              <a:gd name="connsiteX93" fmla="*/ 1197655 w 1290833"/>
              <a:gd name="connsiteY93" fmla="*/ 1013250 h 1290833"/>
              <a:gd name="connsiteX94" fmla="*/ 1105453 w 1290833"/>
              <a:gd name="connsiteY94" fmla="*/ 1013250 h 1290833"/>
              <a:gd name="connsiteX95" fmla="*/ 1105453 w 1290833"/>
              <a:gd name="connsiteY95" fmla="*/ 828846 h 1290833"/>
              <a:gd name="connsiteX96" fmla="*/ 1197655 w 1290833"/>
              <a:gd name="connsiteY96" fmla="*/ 828846 h 1290833"/>
              <a:gd name="connsiteX97" fmla="*/ 1013250 w 1290833"/>
              <a:gd name="connsiteY97" fmla="*/ 1105453 h 1290833"/>
              <a:gd name="connsiteX98" fmla="*/ 1013250 w 1290833"/>
              <a:gd name="connsiteY98" fmla="*/ 1013250 h 1290833"/>
              <a:gd name="connsiteX99" fmla="*/ 1105453 w 1290833"/>
              <a:gd name="connsiteY99" fmla="*/ 1013250 h 1290833"/>
              <a:gd name="connsiteX100" fmla="*/ 1105453 w 1290833"/>
              <a:gd name="connsiteY100" fmla="*/ 1105453 h 1290833"/>
              <a:gd name="connsiteX101" fmla="*/ 1013250 w 1290833"/>
              <a:gd name="connsiteY101" fmla="*/ 1105453 h 129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90833" h="1290833">
                <a:moveTo>
                  <a:pt x="183429" y="367834"/>
                </a:moveTo>
                <a:lnTo>
                  <a:pt x="183429" y="183429"/>
                </a:lnTo>
                <a:lnTo>
                  <a:pt x="367834" y="183429"/>
                </a:lnTo>
                <a:lnTo>
                  <a:pt x="367834" y="367834"/>
                </a:lnTo>
                <a:lnTo>
                  <a:pt x="183429" y="367834"/>
                </a:lnTo>
                <a:close/>
                <a:moveTo>
                  <a:pt x="-976" y="552238"/>
                </a:moveTo>
                <a:lnTo>
                  <a:pt x="-976" y="-976"/>
                </a:lnTo>
                <a:lnTo>
                  <a:pt x="552238" y="-976"/>
                </a:lnTo>
                <a:lnTo>
                  <a:pt x="552238" y="552238"/>
                </a:lnTo>
                <a:lnTo>
                  <a:pt x="-976" y="552238"/>
                </a:lnTo>
                <a:close/>
                <a:moveTo>
                  <a:pt x="91226" y="91226"/>
                </a:moveTo>
                <a:lnTo>
                  <a:pt x="91226" y="460036"/>
                </a:lnTo>
                <a:lnTo>
                  <a:pt x="460036" y="460036"/>
                </a:lnTo>
                <a:lnTo>
                  <a:pt x="460036" y="91226"/>
                </a:lnTo>
                <a:lnTo>
                  <a:pt x="91226" y="91226"/>
                </a:lnTo>
                <a:close/>
                <a:moveTo>
                  <a:pt x="183429" y="1105453"/>
                </a:moveTo>
                <a:lnTo>
                  <a:pt x="183429" y="921048"/>
                </a:lnTo>
                <a:lnTo>
                  <a:pt x="367834" y="921048"/>
                </a:lnTo>
                <a:lnTo>
                  <a:pt x="367834" y="1105453"/>
                </a:lnTo>
                <a:lnTo>
                  <a:pt x="183429" y="1105453"/>
                </a:lnTo>
                <a:close/>
                <a:moveTo>
                  <a:pt x="-976" y="1289858"/>
                </a:moveTo>
                <a:lnTo>
                  <a:pt x="-976" y="736643"/>
                </a:lnTo>
                <a:lnTo>
                  <a:pt x="552238" y="736643"/>
                </a:lnTo>
                <a:lnTo>
                  <a:pt x="552238" y="1289858"/>
                </a:lnTo>
                <a:lnTo>
                  <a:pt x="-976" y="1289858"/>
                </a:lnTo>
                <a:close/>
                <a:moveTo>
                  <a:pt x="91226" y="828846"/>
                </a:moveTo>
                <a:lnTo>
                  <a:pt x="91226" y="1197655"/>
                </a:lnTo>
                <a:lnTo>
                  <a:pt x="460036" y="1197655"/>
                </a:lnTo>
                <a:lnTo>
                  <a:pt x="460036" y="828846"/>
                </a:lnTo>
                <a:lnTo>
                  <a:pt x="91226" y="828846"/>
                </a:lnTo>
                <a:close/>
                <a:moveTo>
                  <a:pt x="1105453" y="183429"/>
                </a:moveTo>
                <a:lnTo>
                  <a:pt x="1105453" y="367834"/>
                </a:lnTo>
                <a:lnTo>
                  <a:pt x="921048" y="367834"/>
                </a:lnTo>
                <a:lnTo>
                  <a:pt x="921048" y="183429"/>
                </a:lnTo>
                <a:lnTo>
                  <a:pt x="1105453" y="183429"/>
                </a:lnTo>
                <a:close/>
                <a:moveTo>
                  <a:pt x="736643" y="-976"/>
                </a:moveTo>
                <a:lnTo>
                  <a:pt x="1289858" y="-976"/>
                </a:lnTo>
                <a:lnTo>
                  <a:pt x="1289858" y="552238"/>
                </a:lnTo>
                <a:lnTo>
                  <a:pt x="736643" y="552238"/>
                </a:lnTo>
                <a:lnTo>
                  <a:pt x="736643" y="-976"/>
                </a:lnTo>
                <a:close/>
                <a:moveTo>
                  <a:pt x="1197655" y="460036"/>
                </a:moveTo>
                <a:lnTo>
                  <a:pt x="1197655" y="91226"/>
                </a:lnTo>
                <a:lnTo>
                  <a:pt x="828846" y="91226"/>
                </a:lnTo>
                <a:lnTo>
                  <a:pt x="828846" y="460036"/>
                </a:lnTo>
                <a:lnTo>
                  <a:pt x="1197655" y="460036"/>
                </a:lnTo>
                <a:close/>
                <a:moveTo>
                  <a:pt x="736643" y="1013250"/>
                </a:moveTo>
                <a:lnTo>
                  <a:pt x="828846" y="1013250"/>
                </a:lnTo>
                <a:lnTo>
                  <a:pt x="828846" y="1105453"/>
                </a:lnTo>
                <a:lnTo>
                  <a:pt x="736643" y="1105453"/>
                </a:lnTo>
                <a:lnTo>
                  <a:pt x="736643" y="1013250"/>
                </a:lnTo>
                <a:close/>
                <a:moveTo>
                  <a:pt x="921048" y="828846"/>
                </a:moveTo>
                <a:lnTo>
                  <a:pt x="828846" y="828846"/>
                </a:lnTo>
                <a:lnTo>
                  <a:pt x="828846" y="921048"/>
                </a:lnTo>
                <a:lnTo>
                  <a:pt x="736643" y="921048"/>
                </a:lnTo>
                <a:lnTo>
                  <a:pt x="736643" y="736643"/>
                </a:lnTo>
                <a:lnTo>
                  <a:pt x="921048" y="736643"/>
                </a:lnTo>
                <a:lnTo>
                  <a:pt x="921048" y="828846"/>
                </a:lnTo>
                <a:close/>
                <a:moveTo>
                  <a:pt x="1105453" y="736643"/>
                </a:moveTo>
                <a:lnTo>
                  <a:pt x="1105453" y="828846"/>
                </a:lnTo>
                <a:lnTo>
                  <a:pt x="1013250" y="828846"/>
                </a:lnTo>
                <a:lnTo>
                  <a:pt x="1013250" y="736643"/>
                </a:lnTo>
                <a:lnTo>
                  <a:pt x="1105453" y="736643"/>
                </a:lnTo>
                <a:close/>
                <a:moveTo>
                  <a:pt x="1013250" y="828846"/>
                </a:moveTo>
                <a:lnTo>
                  <a:pt x="1013250" y="1013250"/>
                </a:lnTo>
                <a:lnTo>
                  <a:pt x="828846" y="1013250"/>
                </a:lnTo>
                <a:lnTo>
                  <a:pt x="828846" y="921048"/>
                </a:lnTo>
                <a:lnTo>
                  <a:pt x="921048" y="921048"/>
                </a:lnTo>
                <a:lnTo>
                  <a:pt x="921048" y="828846"/>
                </a:lnTo>
                <a:lnTo>
                  <a:pt x="1013250" y="828846"/>
                </a:lnTo>
                <a:close/>
                <a:moveTo>
                  <a:pt x="828846" y="1105453"/>
                </a:moveTo>
                <a:lnTo>
                  <a:pt x="1013250" y="1105453"/>
                </a:lnTo>
                <a:lnTo>
                  <a:pt x="1013250" y="1197655"/>
                </a:lnTo>
                <a:lnTo>
                  <a:pt x="921048" y="1197655"/>
                </a:lnTo>
                <a:lnTo>
                  <a:pt x="921048" y="1289858"/>
                </a:lnTo>
                <a:lnTo>
                  <a:pt x="736643" y="1289858"/>
                </a:lnTo>
                <a:lnTo>
                  <a:pt x="736643" y="1197655"/>
                </a:lnTo>
                <a:lnTo>
                  <a:pt x="828846" y="1197655"/>
                </a:lnTo>
                <a:lnTo>
                  <a:pt x="828846" y="1105453"/>
                </a:lnTo>
                <a:close/>
                <a:moveTo>
                  <a:pt x="1013250" y="1289858"/>
                </a:moveTo>
                <a:lnTo>
                  <a:pt x="1013250" y="1197655"/>
                </a:lnTo>
                <a:lnTo>
                  <a:pt x="1197655" y="1197655"/>
                </a:lnTo>
                <a:lnTo>
                  <a:pt x="1197655" y="1289858"/>
                </a:lnTo>
                <a:lnTo>
                  <a:pt x="1013250" y="1289858"/>
                </a:lnTo>
                <a:close/>
                <a:moveTo>
                  <a:pt x="1289858" y="1197655"/>
                </a:moveTo>
                <a:lnTo>
                  <a:pt x="1197655" y="1197655"/>
                </a:lnTo>
                <a:lnTo>
                  <a:pt x="1197655" y="1013250"/>
                </a:lnTo>
                <a:lnTo>
                  <a:pt x="1289858" y="1013250"/>
                </a:lnTo>
                <a:lnTo>
                  <a:pt x="1289858" y="1197655"/>
                </a:lnTo>
                <a:close/>
                <a:moveTo>
                  <a:pt x="1197655" y="828846"/>
                </a:moveTo>
                <a:lnTo>
                  <a:pt x="1197655" y="736643"/>
                </a:lnTo>
                <a:lnTo>
                  <a:pt x="1289858" y="736643"/>
                </a:lnTo>
                <a:lnTo>
                  <a:pt x="1289858" y="921048"/>
                </a:lnTo>
                <a:lnTo>
                  <a:pt x="1197655" y="921048"/>
                </a:lnTo>
                <a:lnTo>
                  <a:pt x="1197655" y="1013250"/>
                </a:lnTo>
                <a:lnTo>
                  <a:pt x="1105453" y="1013250"/>
                </a:lnTo>
                <a:lnTo>
                  <a:pt x="1105453" y="828846"/>
                </a:lnTo>
                <a:lnTo>
                  <a:pt x="1197655" y="828846"/>
                </a:lnTo>
                <a:close/>
                <a:moveTo>
                  <a:pt x="1013250" y="1105453"/>
                </a:moveTo>
                <a:lnTo>
                  <a:pt x="1013250" y="1013250"/>
                </a:lnTo>
                <a:lnTo>
                  <a:pt x="1105453" y="1013250"/>
                </a:lnTo>
                <a:lnTo>
                  <a:pt x="1105453" y="1105453"/>
                </a:lnTo>
                <a:lnTo>
                  <a:pt x="1013250" y="1105453"/>
                </a:lnTo>
                <a:close/>
              </a:path>
            </a:pathLst>
          </a:custGeom>
          <a:solidFill>
            <a:schemeClr val="accent1"/>
          </a:solidFill>
          <a:ln w="717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DFA94D3-B1A4-3A51-8D8A-913322CA4F9C}"/>
              </a:ext>
            </a:extLst>
          </p:cNvPr>
          <p:cNvSpPr txBox="1"/>
          <p:nvPr/>
        </p:nvSpPr>
        <p:spPr>
          <a:xfrm rot="446617">
            <a:off x="1797725" y="4338569"/>
            <a:ext cx="257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4472C4"/>
                </a:solidFill>
              </a:rPr>
              <a:t>https://Cardápio.com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F7AA57-0C92-6F9D-B485-A94B457471BD}"/>
              </a:ext>
            </a:extLst>
          </p:cNvPr>
          <p:cNvSpPr txBox="1"/>
          <p:nvPr/>
        </p:nvSpPr>
        <p:spPr>
          <a:xfrm>
            <a:off x="5678160" y="3878399"/>
            <a:ext cx="360788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/>
              <a:t>O cliente terá duas opções de acessar o cardápio, cujo ambas estarão sobre a mesa.</a:t>
            </a:r>
          </a:p>
          <a:p>
            <a:r>
              <a:rPr lang="pt-BR">
                <a:ea typeface="Calibri"/>
                <a:cs typeface="Calibri"/>
              </a:rPr>
              <a:t>Caso escolha o QR </a:t>
            </a:r>
            <a:r>
              <a:rPr lang="pt-BR" err="1">
                <a:ea typeface="Calibri"/>
                <a:cs typeface="Calibri"/>
              </a:rPr>
              <a:t>Code</a:t>
            </a:r>
            <a:r>
              <a:rPr lang="pt-BR">
                <a:ea typeface="Calibri"/>
                <a:cs typeface="Calibri"/>
              </a:rPr>
              <a:t>, ele terá que o escanear para poder acessar o site.</a:t>
            </a:r>
          </a:p>
          <a:p>
            <a:r>
              <a:rPr lang="pt-BR">
                <a:ea typeface="Calibri"/>
                <a:cs typeface="Calibri"/>
              </a:rPr>
              <a:t>A Senha da internet ficará no rodapé do papel (Cardápio)</a:t>
            </a:r>
          </a:p>
        </p:txBody>
      </p:sp>
    </p:spTree>
    <p:extLst>
      <p:ext uri="{BB962C8B-B14F-4D97-AF65-F5344CB8AC3E}">
        <p14:creationId xmlns:p14="http://schemas.microsoft.com/office/powerpoint/2010/main" val="280611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EA158-8174-1837-FA5E-0055B73765FC}"/>
              </a:ext>
            </a:extLst>
          </p:cNvPr>
          <p:cNvSpPr txBox="1"/>
          <p:nvPr/>
        </p:nvSpPr>
        <p:spPr>
          <a:xfrm>
            <a:off x="5350641" y="942316"/>
            <a:ext cx="5793460" cy="27281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b="1" err="1">
                <a:latin typeface="+mj-lt"/>
                <a:ea typeface="+mj-ea"/>
                <a:cs typeface="+mj-cs"/>
              </a:rPr>
              <a:t>Visualização</a:t>
            </a:r>
            <a:r>
              <a:rPr lang="en-US" sz="7200" b="1">
                <a:latin typeface="+mj-lt"/>
                <a:ea typeface="+mj-ea"/>
                <a:cs typeface="+mj-cs"/>
              </a:rPr>
              <a:t> do </a:t>
            </a:r>
            <a:r>
              <a:rPr lang="en-US" sz="7200" b="1" err="1">
                <a:latin typeface="+mj-lt"/>
                <a:ea typeface="+mj-ea"/>
                <a:cs typeface="+mj-cs"/>
              </a:rPr>
              <a:t>Cardápio</a:t>
            </a:r>
            <a:r>
              <a:rPr lang="en-US" sz="7200" b="1">
                <a:latin typeface="+mj-lt"/>
                <a:ea typeface="+mj-ea"/>
                <a:cs typeface="+mj-cs"/>
              </a:rPr>
              <a:t> </a:t>
            </a:r>
            <a:r>
              <a:rPr lang="en-US" sz="7200" b="1" err="1">
                <a:latin typeface="+mj-lt"/>
                <a:ea typeface="+mj-ea"/>
                <a:cs typeface="+mj-cs"/>
              </a:rPr>
              <a:t>dentro</a:t>
            </a:r>
            <a:r>
              <a:rPr lang="en-US" sz="7200" b="1">
                <a:latin typeface="+mj-lt"/>
                <a:ea typeface="+mj-ea"/>
                <a:cs typeface="+mj-cs"/>
              </a:rPr>
              <a:t> do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9F48A-E0E0-A650-72B8-8C7BA6337C28}"/>
              </a:ext>
            </a:extLst>
          </p:cNvPr>
          <p:cNvSpPr txBox="1"/>
          <p:nvPr/>
        </p:nvSpPr>
        <p:spPr>
          <a:xfrm>
            <a:off x="5343689" y="4064729"/>
            <a:ext cx="367560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Esse é o menu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em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que o 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cliente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poderá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escolher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 o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prato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que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preferir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,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além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de que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será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fornecido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um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espaço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no topo da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página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para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ele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explorar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o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cardápio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,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até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 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fazer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sua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escolha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, se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tal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 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freguês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assim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 </a:t>
            </a:r>
            <a:r>
              <a:rPr lang="en-US" err="1">
                <a:solidFill>
                  <a:srgbClr val="3A3838"/>
                </a:solidFill>
                <a:latin typeface="Calibri Light"/>
                <a:cs typeface="Calibri"/>
              </a:rPr>
              <a:t>quiser</a:t>
            </a:r>
            <a:r>
              <a:rPr lang="en-US">
                <a:solidFill>
                  <a:srgbClr val="3A3838"/>
                </a:solidFill>
                <a:latin typeface="Calibri Light"/>
                <a:cs typeface="Calibri"/>
              </a:rPr>
              <a:t>.</a:t>
            </a:r>
            <a:endParaRPr lang="en-US">
              <a:solidFill>
                <a:srgbClr val="3A3838"/>
              </a:solidFill>
              <a:latin typeface="Calibri Light"/>
              <a:ea typeface="Calibri Light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DF87AA1-2A97-2631-CDE5-EA2CFF2E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90" y="623977"/>
            <a:ext cx="3125910" cy="55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1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D8D49DE-A54B-D2E6-F69D-EF6937BD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20" y="695863"/>
            <a:ext cx="3079443" cy="5437517"/>
          </a:xfrm>
          <a:prstGeom prst="rect">
            <a:avLst/>
          </a:prstGeom>
        </p:spPr>
      </p:pic>
      <p:sp>
        <p:nvSpPr>
          <p:cNvPr id="13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EA158-8174-1837-FA5E-0055B73765FC}"/>
              </a:ext>
            </a:extLst>
          </p:cNvPr>
          <p:cNvSpPr txBox="1"/>
          <p:nvPr/>
        </p:nvSpPr>
        <p:spPr>
          <a:xfrm>
            <a:off x="5192490" y="697900"/>
            <a:ext cx="5448404" cy="2181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err="1">
                <a:latin typeface="+mj-lt"/>
                <a:ea typeface="+mj-ea"/>
                <a:cs typeface="+mj-cs"/>
              </a:rPr>
              <a:t>Visualização</a:t>
            </a:r>
            <a:r>
              <a:rPr lang="en-US" sz="7200" b="1">
                <a:latin typeface="+mj-lt"/>
                <a:ea typeface="+mj-ea"/>
                <a:cs typeface="+mj-cs"/>
              </a:rPr>
              <a:t> dos </a:t>
            </a:r>
            <a:r>
              <a:rPr lang="en-US" sz="7200" b="1" err="1">
                <a:latin typeface="+mj-lt"/>
                <a:ea typeface="+mj-ea"/>
                <a:cs typeface="+mj-cs"/>
              </a:rPr>
              <a:t>pratos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9F48A-E0E0-A650-72B8-8C7BA6337C28}"/>
              </a:ext>
            </a:extLst>
          </p:cNvPr>
          <p:cNvSpPr txBox="1"/>
          <p:nvPr/>
        </p:nvSpPr>
        <p:spPr>
          <a:xfrm>
            <a:off x="5142406" y="3043936"/>
            <a:ext cx="488329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consumidor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poderá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ver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os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ingredientes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do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prato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em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que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escolher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 no menu, 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irá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ter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 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três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opções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para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selecionar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:</a:t>
            </a:r>
          </a:p>
          <a:p>
            <a:r>
              <a:rPr lang="en-US" u="sng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Quantidade</a:t>
            </a:r>
            <a:r>
              <a:rPr lang="en-US" u="sng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: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 Caso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queira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mais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de um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mesmo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prato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.</a:t>
            </a:r>
          </a:p>
          <a:p>
            <a:r>
              <a:rPr lang="en-US" u="sng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Fazer </a:t>
            </a:r>
            <a:r>
              <a:rPr lang="en-US" u="sng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pedido</a:t>
            </a:r>
            <a:r>
              <a:rPr lang="en-US" u="sng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: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 Que 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mandará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para a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tela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em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que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colocará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 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alguns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dados e a forma de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pagamento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.</a:t>
            </a:r>
            <a:endParaRPr lang="en-US" u="sng" err="1">
              <a:solidFill>
                <a:srgbClr val="3A3838"/>
              </a:solidFill>
              <a:latin typeface="Calibri Light"/>
              <a:ea typeface="Calibri Light"/>
              <a:cs typeface="Calibri"/>
            </a:endParaRPr>
          </a:p>
          <a:p>
            <a:r>
              <a:rPr lang="en-US" u="sng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Icone</a:t>
            </a:r>
            <a:r>
              <a:rPr lang="en-US" u="sng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"</a:t>
            </a:r>
            <a:r>
              <a:rPr lang="en-US" u="sng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adicionar</a:t>
            </a:r>
            <a:r>
              <a:rPr lang="en-US" u="sng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u="sng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ao</a:t>
            </a:r>
            <a:r>
              <a:rPr lang="en-US" u="sng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u="sng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carrinho</a:t>
            </a:r>
            <a:r>
              <a:rPr lang="en-US" u="sng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":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Armazenará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pedido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em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uma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variável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e o 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remeterá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para o menu, para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ele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poder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escolher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outro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prato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30F9404-C646-5604-41B7-BADADA289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83" y="5349815"/>
            <a:ext cx="356559" cy="342182"/>
          </a:xfrm>
          <a:prstGeom prst="rect">
            <a:avLst/>
          </a:prstGeom>
        </p:spPr>
      </p:pic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10F234-0AD9-8150-4FB9-CB1F5E08B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92" t="90377" r="50784" b="3517"/>
          <a:stretch/>
        </p:blipFill>
        <p:spPr>
          <a:xfrm>
            <a:off x="1820172" y="5352656"/>
            <a:ext cx="1037494" cy="339120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5AA41C24-27FB-072F-22D9-67EA75F8A9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096" t="71942" r="9447" b="14382"/>
          <a:stretch/>
        </p:blipFill>
        <p:spPr>
          <a:xfrm>
            <a:off x="885646" y="4282118"/>
            <a:ext cx="1267689" cy="461126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2BEA5E-9707-E8F1-376F-C895AC7EB7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06" t="94354" r="37366" b="2039"/>
          <a:stretch/>
        </p:blipFill>
        <p:spPr>
          <a:xfrm>
            <a:off x="785004" y="4829951"/>
            <a:ext cx="1917640" cy="2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EA158-8174-1837-FA5E-0055B73765FC}"/>
              </a:ext>
            </a:extLst>
          </p:cNvPr>
          <p:cNvSpPr txBox="1"/>
          <p:nvPr/>
        </p:nvSpPr>
        <p:spPr>
          <a:xfrm>
            <a:off x="5134981" y="1574919"/>
            <a:ext cx="6886139" cy="1290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b="1">
                <a:latin typeface="+mj-lt"/>
                <a:ea typeface="Calibri Light"/>
                <a:cs typeface="Calibri Light"/>
              </a:rPr>
              <a:t>Tela: </a:t>
            </a:r>
            <a:r>
              <a:rPr lang="en-US" sz="6800" b="1" u="sng">
                <a:latin typeface="+mj-lt"/>
                <a:ea typeface="Calibri Light"/>
                <a:cs typeface="Calibri Light"/>
              </a:rPr>
              <a:t>Fazer </a:t>
            </a:r>
            <a:r>
              <a:rPr lang="en-US" sz="6800" b="1" u="sng" err="1">
                <a:latin typeface="+mj-lt"/>
                <a:ea typeface="Calibri Light"/>
                <a:cs typeface="Calibri Light"/>
              </a:rPr>
              <a:t>Pedido</a:t>
            </a:r>
            <a:endParaRPr lang="en-US" sz="6800" b="1" u="sng">
              <a:latin typeface="+mj-l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9F48A-E0E0-A650-72B8-8C7BA6337C28}"/>
              </a:ext>
            </a:extLst>
          </p:cNvPr>
          <p:cNvSpPr txBox="1"/>
          <p:nvPr/>
        </p:nvSpPr>
        <p:spPr>
          <a:xfrm>
            <a:off x="5271803" y="3820314"/>
            <a:ext cx="33736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cliente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 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terá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de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preencher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os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 campos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obrigatórios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selecionar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a forma de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pagamento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.</a:t>
            </a:r>
          </a:p>
          <a:p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após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isso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pressionar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botão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enviar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.</a:t>
            </a:r>
          </a:p>
        </p:txBody>
      </p:sp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14D620-D7B8-4751-D8C5-A2C0C3621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" t="1799" r="1818" b="-280"/>
          <a:stretch/>
        </p:blipFill>
        <p:spPr>
          <a:xfrm>
            <a:off x="679559" y="623978"/>
            <a:ext cx="3126441" cy="559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4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EA158-8174-1837-FA5E-0055B73765FC}"/>
              </a:ext>
            </a:extLst>
          </p:cNvPr>
          <p:cNvSpPr txBox="1"/>
          <p:nvPr/>
        </p:nvSpPr>
        <p:spPr>
          <a:xfrm>
            <a:off x="5523170" y="1560542"/>
            <a:ext cx="6886139" cy="1290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b="1" err="1">
                <a:latin typeface="+mj-lt"/>
                <a:ea typeface="Calibri Light"/>
                <a:cs typeface="Calibri Light"/>
              </a:rPr>
              <a:t>Pedido</a:t>
            </a:r>
            <a:r>
              <a:rPr lang="en-US" sz="6800" b="1">
                <a:latin typeface="+mj-lt"/>
                <a:ea typeface="Calibri Light"/>
                <a:cs typeface="Calibri Light"/>
              </a:rPr>
              <a:t> </a:t>
            </a:r>
            <a:r>
              <a:rPr lang="en-US" sz="6800" b="1" err="1">
                <a:latin typeface="+mj-lt"/>
                <a:ea typeface="Calibri Light"/>
                <a:cs typeface="Calibri Light"/>
              </a:rPr>
              <a:t>na</a:t>
            </a:r>
            <a:r>
              <a:rPr lang="en-US" sz="6800" b="1">
                <a:latin typeface="+mj-lt"/>
                <a:ea typeface="Calibri Light"/>
                <a:cs typeface="Calibri Light"/>
              </a:rPr>
              <a:t> TV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9F48A-E0E0-A650-72B8-8C7BA6337C28}"/>
              </a:ext>
            </a:extLst>
          </p:cNvPr>
          <p:cNvSpPr txBox="1"/>
          <p:nvPr/>
        </p:nvSpPr>
        <p:spPr>
          <a:xfrm>
            <a:off x="5602482" y="3791559"/>
            <a:ext cx="337367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Após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envio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do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pedido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,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ele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irá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aparecer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, junto com 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numero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da mesa e 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nome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do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cliente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,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em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uma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TV que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ficará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na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cozinha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, para que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os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cozinheiros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vejam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preparem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, e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depois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os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 garçons </a:t>
            </a:r>
            <a:r>
              <a:rPr lang="en-US" err="1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entreguem</a:t>
            </a:r>
            <a:r>
              <a:rPr lang="en-US">
                <a:solidFill>
                  <a:srgbClr val="3A3838"/>
                </a:solidFill>
                <a:latin typeface="Calibri Light"/>
                <a:ea typeface="Calibri Light"/>
                <a:cs typeface="Calibri"/>
              </a:rPr>
              <a:t>.</a:t>
            </a:r>
          </a:p>
        </p:txBody>
      </p:sp>
      <p:pic>
        <p:nvPicPr>
          <p:cNvPr id="5" name="Picture 5" descr="A picture containing indoor, ceiling, platform, subway&#10;&#10;Description automatically generated">
            <a:extLst>
              <a:ext uri="{FF2B5EF4-FFF2-40B4-BE49-F238E27FC236}">
                <a16:creationId xmlns:a16="http://schemas.microsoft.com/office/drawing/2014/main" id="{45B140B4-89B3-CD79-F8FC-EEF4BA34D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0" r="5646"/>
          <a:stretch/>
        </p:blipFill>
        <p:spPr>
          <a:xfrm>
            <a:off x="49109" y="1006239"/>
            <a:ext cx="4877811" cy="4338469"/>
          </a:xfrm>
          <a:prstGeom prst="roundRect">
            <a:avLst/>
          </a:prstGeom>
        </p:spPr>
      </p:pic>
      <p:pic>
        <p:nvPicPr>
          <p:cNvPr id="2" name="Picture 4" descr="A picture containing text, wall, indoor, television&#10;&#10;Description automatically generated">
            <a:extLst>
              <a:ext uri="{FF2B5EF4-FFF2-40B4-BE49-F238E27FC236}">
                <a16:creationId xmlns:a16="http://schemas.microsoft.com/office/drawing/2014/main" id="{D6F91AF2-614B-A859-84C0-99C9D2910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43681" y="2335959"/>
            <a:ext cx="2743200" cy="16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oins">
            <a:extLst>
              <a:ext uri="{FF2B5EF4-FFF2-40B4-BE49-F238E27FC236}">
                <a16:creationId xmlns:a16="http://schemas.microsoft.com/office/drawing/2014/main" id="{8F7291DE-FF0A-7873-CFD7-118E07DA2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675" y="1410905"/>
            <a:ext cx="4032621" cy="4032621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EA158-8174-1837-FA5E-0055B73765FC}"/>
              </a:ext>
            </a:extLst>
          </p:cNvPr>
          <p:cNvSpPr txBox="1"/>
          <p:nvPr/>
        </p:nvSpPr>
        <p:spPr>
          <a:xfrm>
            <a:off x="5436904" y="1001731"/>
            <a:ext cx="5642312" cy="1597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b="1">
                <a:latin typeface="+mj-lt"/>
                <a:cs typeface="Calibri Light"/>
              </a:rPr>
              <a:t>Custos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9F48A-E0E0-A650-72B8-8C7BA6337C28}"/>
              </a:ext>
            </a:extLst>
          </p:cNvPr>
          <p:cNvSpPr txBox="1"/>
          <p:nvPr/>
        </p:nvSpPr>
        <p:spPr>
          <a:xfrm>
            <a:off x="5293132" y="2983901"/>
            <a:ext cx="4787045" cy="27281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Cardápio</a:t>
            </a:r>
            <a:r>
              <a:rPr lang="en-US" sz="2400"/>
              <a:t>: </a:t>
            </a:r>
            <a:r>
              <a:rPr lang="en-US" sz="2400" err="1"/>
              <a:t>Impressão</a:t>
            </a:r>
            <a:r>
              <a:rPr lang="en-US" sz="2400"/>
              <a:t> A3 </a:t>
            </a:r>
            <a:r>
              <a:rPr lang="en-US" sz="2400" err="1"/>
              <a:t>Couchê</a:t>
            </a:r>
            <a:r>
              <a:rPr lang="en-US" sz="2400"/>
              <a:t> 300g 1x0, 1 </a:t>
            </a:r>
            <a:r>
              <a:rPr lang="en-US" sz="2400" err="1"/>
              <a:t>unidade</a:t>
            </a:r>
            <a:r>
              <a:rPr lang="en-US" sz="2400"/>
              <a:t> </a:t>
            </a:r>
            <a:r>
              <a:rPr lang="en-US" sz="2400" b="1" u="sng"/>
              <a:t>R$ 5,20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Orçamento do Site: De R$ 5.000,00 </a:t>
            </a:r>
            <a:r>
              <a:rPr lang="en-US" sz="2400" err="1">
                <a:cs typeface="Calibri"/>
              </a:rPr>
              <a:t>até</a:t>
            </a:r>
            <a:r>
              <a:rPr lang="en-US" sz="2400">
                <a:cs typeface="Calibri"/>
              </a:rPr>
              <a:t> R$ 20.000,00</a:t>
            </a:r>
            <a:endParaRPr lang="en-US" sz="2400" b="1" u="sng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TV: De R$ 1.500,00 </a:t>
            </a:r>
            <a:r>
              <a:rPr lang="en-US" sz="2400" err="1">
                <a:cs typeface="Calibri"/>
              </a:rPr>
              <a:t>até</a:t>
            </a:r>
            <a:r>
              <a:rPr lang="en-US" sz="2400">
                <a:cs typeface="Calibri"/>
              </a:rPr>
              <a:t> R$ 4.000,00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14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Tema do Office</vt:lpstr>
      <vt:lpstr>Cardápio Digital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FELYPE LIMA</dc:creator>
  <cp:revision>1</cp:revision>
  <dcterms:created xsi:type="dcterms:W3CDTF">2023-05-24T10:14:00Z</dcterms:created>
  <dcterms:modified xsi:type="dcterms:W3CDTF">2023-05-26T14:23:03Z</dcterms:modified>
</cp:coreProperties>
</file>